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017CEE-5FCA-4119-83C4-7EBC352CA80C}" v="141" dt="2022-04-14T00:17:39.2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65" d="100"/>
          <a:sy n="65" d="100"/>
        </p:scale>
        <p:origin x="716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awford, Jonathan M." userId="41f774d3-f51c-4bda-9efa-b0c1691c0fa1" providerId="ADAL" clId="{D3017CEE-5FCA-4119-83C4-7EBC352CA80C}"/>
    <pc:docChg chg="undo custSel addSld delSld modSld sldOrd">
      <pc:chgData name="Crawford, Jonathan M." userId="41f774d3-f51c-4bda-9efa-b0c1691c0fa1" providerId="ADAL" clId="{D3017CEE-5FCA-4119-83C4-7EBC352CA80C}" dt="2022-04-14T00:17:39.234" v="339"/>
      <pc:docMkLst>
        <pc:docMk/>
      </pc:docMkLst>
      <pc:sldChg chg="addSp modSp mod">
        <pc:chgData name="Crawford, Jonathan M." userId="41f774d3-f51c-4bda-9efa-b0c1691c0fa1" providerId="ADAL" clId="{D3017CEE-5FCA-4119-83C4-7EBC352CA80C}" dt="2022-04-13T23:56:28.584" v="22" actId="1076"/>
        <pc:sldMkLst>
          <pc:docMk/>
          <pc:sldMk cId="1638848841" sldId="257"/>
        </pc:sldMkLst>
        <pc:spChg chg="add mod">
          <ac:chgData name="Crawford, Jonathan M." userId="41f774d3-f51c-4bda-9efa-b0c1691c0fa1" providerId="ADAL" clId="{D3017CEE-5FCA-4119-83C4-7EBC352CA80C}" dt="2022-04-13T23:56:28.584" v="22" actId="1076"/>
          <ac:spMkLst>
            <pc:docMk/>
            <pc:sldMk cId="1638848841" sldId="257"/>
            <ac:spMk id="13" creationId="{53A4BC3F-2A74-47C6-9C07-2EB79057BBF0}"/>
          </ac:spMkLst>
        </pc:spChg>
        <pc:spChg chg="add mod">
          <ac:chgData name="Crawford, Jonathan M." userId="41f774d3-f51c-4bda-9efa-b0c1691c0fa1" providerId="ADAL" clId="{D3017CEE-5FCA-4119-83C4-7EBC352CA80C}" dt="2022-04-13T23:56:28.584" v="22" actId="1076"/>
          <ac:spMkLst>
            <pc:docMk/>
            <pc:sldMk cId="1638848841" sldId="257"/>
            <ac:spMk id="14" creationId="{B24150FC-2DF2-4841-8206-AE5F7F858E44}"/>
          </ac:spMkLst>
        </pc:spChg>
        <pc:spChg chg="add mod">
          <ac:chgData name="Crawford, Jonathan M." userId="41f774d3-f51c-4bda-9efa-b0c1691c0fa1" providerId="ADAL" clId="{D3017CEE-5FCA-4119-83C4-7EBC352CA80C}" dt="2022-04-13T23:56:28.584" v="22" actId="1076"/>
          <ac:spMkLst>
            <pc:docMk/>
            <pc:sldMk cId="1638848841" sldId="257"/>
            <ac:spMk id="15" creationId="{4381C414-67FC-4F14-A212-53B6E29A1672}"/>
          </ac:spMkLst>
        </pc:spChg>
        <pc:picChg chg="mod">
          <ac:chgData name="Crawford, Jonathan M." userId="41f774d3-f51c-4bda-9efa-b0c1691c0fa1" providerId="ADAL" clId="{D3017CEE-5FCA-4119-83C4-7EBC352CA80C}" dt="2022-04-13T23:56:28.584" v="22" actId="1076"/>
          <ac:picMkLst>
            <pc:docMk/>
            <pc:sldMk cId="1638848841" sldId="257"/>
            <ac:picMk id="3" creationId="{E9B37C11-E80D-4AE5-8589-1F2B31E52E56}"/>
          </ac:picMkLst>
        </pc:picChg>
        <pc:picChg chg="mod">
          <ac:chgData name="Crawford, Jonathan M." userId="41f774d3-f51c-4bda-9efa-b0c1691c0fa1" providerId="ADAL" clId="{D3017CEE-5FCA-4119-83C4-7EBC352CA80C}" dt="2022-04-13T23:56:28.584" v="22" actId="1076"/>
          <ac:picMkLst>
            <pc:docMk/>
            <pc:sldMk cId="1638848841" sldId="257"/>
            <ac:picMk id="5" creationId="{A05F4D2E-61D5-4F41-B6C0-6A3C83908157}"/>
          </ac:picMkLst>
        </pc:picChg>
        <pc:picChg chg="mod">
          <ac:chgData name="Crawford, Jonathan M." userId="41f774d3-f51c-4bda-9efa-b0c1691c0fa1" providerId="ADAL" clId="{D3017CEE-5FCA-4119-83C4-7EBC352CA80C}" dt="2022-04-13T23:56:28.584" v="22" actId="1076"/>
          <ac:picMkLst>
            <pc:docMk/>
            <pc:sldMk cId="1638848841" sldId="257"/>
            <ac:picMk id="7" creationId="{DE310439-9B02-4DB5-A4A6-F9CAEEC86D66}"/>
          </ac:picMkLst>
        </pc:picChg>
        <pc:picChg chg="mod">
          <ac:chgData name="Crawford, Jonathan M." userId="41f774d3-f51c-4bda-9efa-b0c1691c0fa1" providerId="ADAL" clId="{D3017CEE-5FCA-4119-83C4-7EBC352CA80C}" dt="2022-04-13T23:56:28.584" v="22" actId="1076"/>
          <ac:picMkLst>
            <pc:docMk/>
            <pc:sldMk cId="1638848841" sldId="257"/>
            <ac:picMk id="10" creationId="{6B70559E-DA80-49BE-B138-3BEA648BFE6F}"/>
          </ac:picMkLst>
        </pc:picChg>
        <pc:picChg chg="add mod">
          <ac:chgData name="Crawford, Jonathan M." userId="41f774d3-f51c-4bda-9efa-b0c1691c0fa1" providerId="ADAL" clId="{D3017CEE-5FCA-4119-83C4-7EBC352CA80C}" dt="2022-04-13T23:56:28.584" v="22" actId="1076"/>
          <ac:picMkLst>
            <pc:docMk/>
            <pc:sldMk cId="1638848841" sldId="257"/>
            <ac:picMk id="12" creationId="{93FDFC2F-7B7C-4C52-AA92-C92445A47BD0}"/>
          </ac:picMkLst>
        </pc:picChg>
        <pc:picChg chg="add mod">
          <ac:chgData name="Crawford, Jonathan M." userId="41f774d3-f51c-4bda-9efa-b0c1691c0fa1" providerId="ADAL" clId="{D3017CEE-5FCA-4119-83C4-7EBC352CA80C}" dt="2022-04-13T23:56:28.584" v="22" actId="1076"/>
          <ac:picMkLst>
            <pc:docMk/>
            <pc:sldMk cId="1638848841" sldId="257"/>
            <ac:picMk id="17" creationId="{DBB57363-3826-4824-B23D-0EB0F20EDCB8}"/>
          </ac:picMkLst>
        </pc:picChg>
      </pc:sldChg>
      <pc:sldChg chg="addSp modSp add mod">
        <pc:chgData name="Crawford, Jonathan M." userId="41f774d3-f51c-4bda-9efa-b0c1691c0fa1" providerId="ADAL" clId="{D3017CEE-5FCA-4119-83C4-7EBC352CA80C}" dt="2022-04-13T23:57:07.336" v="30" actId="14100"/>
        <pc:sldMkLst>
          <pc:docMk/>
          <pc:sldMk cId="3330662242" sldId="258"/>
        </pc:sldMkLst>
        <pc:spChg chg="add mod">
          <ac:chgData name="Crawford, Jonathan M." userId="41f774d3-f51c-4bda-9efa-b0c1691c0fa1" providerId="ADAL" clId="{D3017CEE-5FCA-4119-83C4-7EBC352CA80C}" dt="2022-04-13T23:56:48.032" v="25" actId="1076"/>
          <ac:spMkLst>
            <pc:docMk/>
            <pc:sldMk cId="3330662242" sldId="258"/>
            <ac:spMk id="2" creationId="{4254ECD7-818C-49C8-88E6-893356968A1F}"/>
          </ac:spMkLst>
        </pc:spChg>
        <pc:spChg chg="add mod">
          <ac:chgData name="Crawford, Jonathan M." userId="41f774d3-f51c-4bda-9efa-b0c1691c0fa1" providerId="ADAL" clId="{D3017CEE-5FCA-4119-83C4-7EBC352CA80C}" dt="2022-04-13T23:57:07.336" v="30" actId="14100"/>
          <ac:spMkLst>
            <pc:docMk/>
            <pc:sldMk cId="3330662242" sldId="258"/>
            <ac:spMk id="16" creationId="{6D72F983-0437-42B6-8496-A568D45B5449}"/>
          </ac:spMkLst>
        </pc:spChg>
      </pc:sldChg>
      <pc:sldChg chg="addSp modSp add mod">
        <pc:chgData name="Crawford, Jonathan M." userId="41f774d3-f51c-4bda-9efa-b0c1691c0fa1" providerId="ADAL" clId="{D3017CEE-5FCA-4119-83C4-7EBC352CA80C}" dt="2022-04-13T23:58:14.066" v="43" actId="1076"/>
        <pc:sldMkLst>
          <pc:docMk/>
          <pc:sldMk cId="795140826" sldId="259"/>
        </pc:sldMkLst>
        <pc:spChg chg="add mod">
          <ac:chgData name="Crawford, Jonathan M." userId="41f774d3-f51c-4bda-9efa-b0c1691c0fa1" providerId="ADAL" clId="{D3017CEE-5FCA-4119-83C4-7EBC352CA80C}" dt="2022-04-13T23:58:14.066" v="43" actId="1076"/>
          <ac:spMkLst>
            <pc:docMk/>
            <pc:sldMk cId="795140826" sldId="259"/>
            <ac:spMk id="25" creationId="{FED6AA11-CE6D-4DA8-B81B-A7E2C8648F8E}"/>
          </ac:spMkLst>
        </pc:spChg>
        <pc:picChg chg="add mod ord">
          <ac:chgData name="Crawford, Jonathan M." userId="41f774d3-f51c-4bda-9efa-b0c1691c0fa1" providerId="ADAL" clId="{D3017CEE-5FCA-4119-83C4-7EBC352CA80C}" dt="2022-04-13T23:57:47.599" v="36" actId="170"/>
          <ac:picMkLst>
            <pc:docMk/>
            <pc:sldMk cId="795140826" sldId="259"/>
            <ac:picMk id="18" creationId="{A0C40C64-36A9-4FA6-914D-3314516CB0F7}"/>
          </ac:picMkLst>
        </pc:picChg>
        <pc:picChg chg="add mod">
          <ac:chgData name="Crawford, Jonathan M." userId="41f774d3-f51c-4bda-9efa-b0c1691c0fa1" providerId="ADAL" clId="{D3017CEE-5FCA-4119-83C4-7EBC352CA80C}" dt="2022-04-13T23:57:42.409" v="35" actId="1076"/>
          <ac:picMkLst>
            <pc:docMk/>
            <pc:sldMk cId="795140826" sldId="259"/>
            <ac:picMk id="19" creationId="{18D6BA44-3F07-4B32-95A1-5327FB50B20A}"/>
          </ac:picMkLst>
        </pc:picChg>
        <pc:picChg chg="add mod">
          <ac:chgData name="Crawford, Jonathan M." userId="41f774d3-f51c-4bda-9efa-b0c1691c0fa1" providerId="ADAL" clId="{D3017CEE-5FCA-4119-83C4-7EBC352CA80C}" dt="2022-04-13T23:57:42.409" v="35" actId="1076"/>
          <ac:picMkLst>
            <pc:docMk/>
            <pc:sldMk cId="795140826" sldId="259"/>
            <ac:picMk id="20" creationId="{B5A27D32-7610-42E5-94A9-FB13B69E759E}"/>
          </ac:picMkLst>
        </pc:picChg>
        <pc:picChg chg="add mod">
          <ac:chgData name="Crawford, Jonathan M." userId="41f774d3-f51c-4bda-9efa-b0c1691c0fa1" providerId="ADAL" clId="{D3017CEE-5FCA-4119-83C4-7EBC352CA80C}" dt="2022-04-13T23:57:42.409" v="35" actId="1076"/>
          <ac:picMkLst>
            <pc:docMk/>
            <pc:sldMk cId="795140826" sldId="259"/>
            <ac:picMk id="21" creationId="{29BDCE41-A79E-4E8D-A603-FA0E2D287FA3}"/>
          </ac:picMkLst>
        </pc:picChg>
        <pc:picChg chg="add mod ord">
          <ac:chgData name="Crawford, Jonathan M." userId="41f774d3-f51c-4bda-9efa-b0c1691c0fa1" providerId="ADAL" clId="{D3017CEE-5FCA-4119-83C4-7EBC352CA80C}" dt="2022-04-13T23:58:06.621" v="41" actId="170"/>
          <ac:picMkLst>
            <pc:docMk/>
            <pc:sldMk cId="795140826" sldId="259"/>
            <ac:picMk id="22" creationId="{6FD7ED95-04F5-4287-933B-1F002E52DAC1}"/>
          </ac:picMkLst>
        </pc:picChg>
        <pc:picChg chg="add mod">
          <ac:chgData name="Crawford, Jonathan M." userId="41f774d3-f51c-4bda-9efa-b0c1691c0fa1" providerId="ADAL" clId="{D3017CEE-5FCA-4119-83C4-7EBC352CA80C}" dt="2022-04-13T23:58:02.009" v="40" actId="1076"/>
          <ac:picMkLst>
            <pc:docMk/>
            <pc:sldMk cId="795140826" sldId="259"/>
            <ac:picMk id="23" creationId="{B6AD5588-2C3D-42D0-99FF-378BF61EEF2B}"/>
          </ac:picMkLst>
        </pc:picChg>
        <pc:picChg chg="add mod">
          <ac:chgData name="Crawford, Jonathan M." userId="41f774d3-f51c-4bda-9efa-b0c1691c0fa1" providerId="ADAL" clId="{D3017CEE-5FCA-4119-83C4-7EBC352CA80C}" dt="2022-04-13T23:58:02.009" v="40" actId="1076"/>
          <ac:picMkLst>
            <pc:docMk/>
            <pc:sldMk cId="795140826" sldId="259"/>
            <ac:picMk id="24" creationId="{4B851D1E-BF2D-4D82-8F75-2C37EA1EDDB8}"/>
          </ac:picMkLst>
        </pc:picChg>
      </pc:sldChg>
      <pc:sldChg chg="addSp delSp modSp add mod">
        <pc:chgData name="Crawford, Jonathan M." userId="41f774d3-f51c-4bda-9efa-b0c1691c0fa1" providerId="ADAL" clId="{D3017CEE-5FCA-4119-83C4-7EBC352CA80C}" dt="2022-04-13T23:59:38.478" v="70" actId="20577"/>
        <pc:sldMkLst>
          <pc:docMk/>
          <pc:sldMk cId="1377087317" sldId="260"/>
        </pc:sldMkLst>
        <pc:spChg chg="add mod">
          <ac:chgData name="Crawford, Jonathan M." userId="41f774d3-f51c-4bda-9efa-b0c1691c0fa1" providerId="ADAL" clId="{D3017CEE-5FCA-4119-83C4-7EBC352CA80C}" dt="2022-04-13T23:59:26.012" v="61" actId="1076"/>
          <ac:spMkLst>
            <pc:docMk/>
            <pc:sldMk cId="1377087317" sldId="260"/>
            <ac:spMk id="4" creationId="{5D6472BC-86E7-4096-B6DD-6B8AE531E2F0}"/>
          </ac:spMkLst>
        </pc:spChg>
        <pc:spChg chg="add mod">
          <ac:chgData name="Crawford, Jonathan M." userId="41f774d3-f51c-4bda-9efa-b0c1691c0fa1" providerId="ADAL" clId="{D3017CEE-5FCA-4119-83C4-7EBC352CA80C}" dt="2022-04-13T23:59:38.478" v="70" actId="20577"/>
          <ac:spMkLst>
            <pc:docMk/>
            <pc:sldMk cId="1377087317" sldId="260"/>
            <ac:spMk id="26" creationId="{E65615E5-CD02-4E5C-9BC9-2EC326A55448}"/>
          </ac:spMkLst>
        </pc:spChg>
        <pc:picChg chg="del">
          <ac:chgData name="Crawford, Jonathan M." userId="41f774d3-f51c-4bda-9efa-b0c1691c0fa1" providerId="ADAL" clId="{D3017CEE-5FCA-4119-83C4-7EBC352CA80C}" dt="2022-04-13T23:59:29.271" v="62" actId="478"/>
          <ac:picMkLst>
            <pc:docMk/>
            <pc:sldMk cId="1377087317" sldId="260"/>
            <ac:picMk id="3" creationId="{E9B37C11-E80D-4AE5-8589-1F2B31E52E56}"/>
          </ac:picMkLst>
        </pc:picChg>
        <pc:picChg chg="del">
          <ac:chgData name="Crawford, Jonathan M." userId="41f774d3-f51c-4bda-9efa-b0c1691c0fa1" providerId="ADAL" clId="{D3017CEE-5FCA-4119-83C4-7EBC352CA80C}" dt="2022-04-13T23:58:41.979" v="45" actId="478"/>
          <ac:picMkLst>
            <pc:docMk/>
            <pc:sldMk cId="1377087317" sldId="260"/>
            <ac:picMk id="5" creationId="{A05F4D2E-61D5-4F41-B6C0-6A3C83908157}"/>
          </ac:picMkLst>
        </pc:picChg>
        <pc:picChg chg="del">
          <ac:chgData name="Crawford, Jonathan M." userId="41f774d3-f51c-4bda-9efa-b0c1691c0fa1" providerId="ADAL" clId="{D3017CEE-5FCA-4119-83C4-7EBC352CA80C}" dt="2022-04-13T23:58:41.979" v="45" actId="478"/>
          <ac:picMkLst>
            <pc:docMk/>
            <pc:sldMk cId="1377087317" sldId="260"/>
            <ac:picMk id="7" creationId="{DE310439-9B02-4DB5-A4A6-F9CAEEC86D66}"/>
          </ac:picMkLst>
        </pc:picChg>
        <pc:picChg chg="del">
          <ac:chgData name="Crawford, Jonathan M." userId="41f774d3-f51c-4bda-9efa-b0c1691c0fa1" providerId="ADAL" clId="{D3017CEE-5FCA-4119-83C4-7EBC352CA80C}" dt="2022-04-13T23:58:41.979" v="45" actId="478"/>
          <ac:picMkLst>
            <pc:docMk/>
            <pc:sldMk cId="1377087317" sldId="260"/>
            <ac:picMk id="10" creationId="{6B70559E-DA80-49BE-B138-3BEA648BFE6F}"/>
          </ac:picMkLst>
        </pc:picChg>
        <pc:picChg chg="del">
          <ac:chgData name="Crawford, Jonathan M." userId="41f774d3-f51c-4bda-9efa-b0c1691c0fa1" providerId="ADAL" clId="{D3017CEE-5FCA-4119-83C4-7EBC352CA80C}" dt="2022-04-13T23:59:29.271" v="62" actId="478"/>
          <ac:picMkLst>
            <pc:docMk/>
            <pc:sldMk cId="1377087317" sldId="260"/>
            <ac:picMk id="12" creationId="{93FDFC2F-7B7C-4C52-AA92-C92445A47BD0}"/>
          </ac:picMkLst>
        </pc:picChg>
        <pc:picChg chg="mod">
          <ac:chgData name="Crawford, Jonathan M." userId="41f774d3-f51c-4bda-9efa-b0c1691c0fa1" providerId="ADAL" clId="{D3017CEE-5FCA-4119-83C4-7EBC352CA80C}" dt="2022-04-13T23:59:21.173" v="60" actId="1076"/>
          <ac:picMkLst>
            <pc:docMk/>
            <pc:sldMk cId="1377087317" sldId="260"/>
            <ac:picMk id="22" creationId="{6FD7ED95-04F5-4287-933B-1F002E52DAC1}"/>
          </ac:picMkLst>
        </pc:picChg>
      </pc:sldChg>
      <pc:sldChg chg="addSp delSp modSp add mod">
        <pc:chgData name="Crawford, Jonathan M." userId="41f774d3-f51c-4bda-9efa-b0c1691c0fa1" providerId="ADAL" clId="{D3017CEE-5FCA-4119-83C4-7EBC352CA80C}" dt="2022-04-14T00:00:37.167" v="92"/>
        <pc:sldMkLst>
          <pc:docMk/>
          <pc:sldMk cId="2466943397" sldId="261"/>
        </pc:sldMkLst>
        <pc:spChg chg="add del mod">
          <ac:chgData name="Crawford, Jonathan M." userId="41f774d3-f51c-4bda-9efa-b0c1691c0fa1" providerId="ADAL" clId="{D3017CEE-5FCA-4119-83C4-7EBC352CA80C}" dt="2022-04-14T00:00:34.155" v="90"/>
          <ac:spMkLst>
            <pc:docMk/>
            <pc:sldMk cId="2466943397" sldId="261"/>
            <ac:spMk id="27" creationId="{E2CF8F1B-361F-4BD1-BEB4-C5A024D04478}"/>
          </ac:spMkLst>
        </pc:spChg>
        <pc:spChg chg="add mod">
          <ac:chgData name="Crawford, Jonathan M." userId="41f774d3-f51c-4bda-9efa-b0c1691c0fa1" providerId="ADAL" clId="{D3017CEE-5FCA-4119-83C4-7EBC352CA80C}" dt="2022-04-14T00:00:37.167" v="92"/>
          <ac:spMkLst>
            <pc:docMk/>
            <pc:sldMk cId="2466943397" sldId="261"/>
            <ac:spMk id="29" creationId="{CC9CB45F-16F1-44EB-AFD5-BC4E6A2FBCA9}"/>
          </ac:spMkLst>
        </pc:spChg>
        <pc:picChg chg="add del mod">
          <ac:chgData name="Crawford, Jonathan M." userId="41f774d3-f51c-4bda-9efa-b0c1691c0fa1" providerId="ADAL" clId="{D3017CEE-5FCA-4119-83C4-7EBC352CA80C}" dt="2022-04-14T00:00:34.494" v="91" actId="1076"/>
          <ac:picMkLst>
            <pc:docMk/>
            <pc:sldMk cId="2466943397" sldId="261"/>
            <ac:picMk id="17" creationId="{DBB57363-3826-4824-B23D-0EB0F20EDCB8}"/>
          </ac:picMkLst>
        </pc:picChg>
        <pc:picChg chg="add mod">
          <ac:chgData name="Crawford, Jonathan M." userId="41f774d3-f51c-4bda-9efa-b0c1691c0fa1" providerId="ADAL" clId="{D3017CEE-5FCA-4119-83C4-7EBC352CA80C}" dt="2022-04-14T00:00:37.167" v="92"/>
          <ac:picMkLst>
            <pc:docMk/>
            <pc:sldMk cId="2466943397" sldId="261"/>
            <ac:picMk id="28" creationId="{47C7E4D7-F58A-45E5-AC43-D08C41A67919}"/>
          </ac:picMkLst>
        </pc:picChg>
      </pc:sldChg>
      <pc:sldChg chg="addSp delSp modSp add mod">
        <pc:chgData name="Crawford, Jonathan M." userId="41f774d3-f51c-4bda-9efa-b0c1691c0fa1" providerId="ADAL" clId="{D3017CEE-5FCA-4119-83C4-7EBC352CA80C}" dt="2022-04-14T00:00:58.774" v="98" actId="1076"/>
        <pc:sldMkLst>
          <pc:docMk/>
          <pc:sldMk cId="3301892077" sldId="262"/>
        </pc:sldMkLst>
        <pc:spChg chg="add mod">
          <ac:chgData name="Crawford, Jonathan M." userId="41f774d3-f51c-4bda-9efa-b0c1691c0fa1" providerId="ADAL" clId="{D3017CEE-5FCA-4119-83C4-7EBC352CA80C}" dt="2022-04-14T00:00:58.774" v="98" actId="1076"/>
          <ac:spMkLst>
            <pc:docMk/>
            <pc:sldMk cId="3301892077" sldId="262"/>
            <ac:spMk id="27" creationId="{0D250D3D-43E5-4F66-AF18-F5786C9ADE2F}"/>
          </ac:spMkLst>
        </pc:spChg>
        <pc:picChg chg="del">
          <ac:chgData name="Crawford, Jonathan M." userId="41f774d3-f51c-4bda-9efa-b0c1691c0fa1" providerId="ADAL" clId="{D3017CEE-5FCA-4119-83C4-7EBC352CA80C}" dt="2022-04-14T00:00:44.079" v="94" actId="478"/>
          <ac:picMkLst>
            <pc:docMk/>
            <pc:sldMk cId="3301892077" sldId="262"/>
            <ac:picMk id="17" creationId="{DBB57363-3826-4824-B23D-0EB0F20EDCB8}"/>
          </ac:picMkLst>
        </pc:picChg>
      </pc:sldChg>
      <pc:sldChg chg="addSp delSp modSp add mod">
        <pc:chgData name="Crawford, Jonathan M." userId="41f774d3-f51c-4bda-9efa-b0c1691c0fa1" providerId="ADAL" clId="{D3017CEE-5FCA-4119-83C4-7EBC352CA80C}" dt="2022-04-14T00:01:40.580" v="114" actId="478"/>
        <pc:sldMkLst>
          <pc:docMk/>
          <pc:sldMk cId="1552036525" sldId="263"/>
        </pc:sldMkLst>
        <pc:spChg chg="add mod">
          <ac:chgData name="Crawford, Jonathan M." userId="41f774d3-f51c-4bda-9efa-b0c1691c0fa1" providerId="ADAL" clId="{D3017CEE-5FCA-4119-83C4-7EBC352CA80C}" dt="2022-04-14T00:01:33.988" v="112" actId="1076"/>
          <ac:spMkLst>
            <pc:docMk/>
            <pc:sldMk cId="1552036525" sldId="263"/>
            <ac:spMk id="30" creationId="{3D43DA91-DECD-4A49-A504-767F3947DE06}"/>
          </ac:spMkLst>
        </pc:spChg>
        <pc:picChg chg="del">
          <ac:chgData name="Crawford, Jonathan M." userId="41f774d3-f51c-4bda-9efa-b0c1691c0fa1" providerId="ADAL" clId="{D3017CEE-5FCA-4119-83C4-7EBC352CA80C}" dt="2022-04-14T00:01:07.703" v="100" actId="478"/>
          <ac:picMkLst>
            <pc:docMk/>
            <pc:sldMk cId="1552036525" sldId="263"/>
            <ac:picMk id="18" creationId="{A0C40C64-36A9-4FA6-914D-3314516CB0F7}"/>
          </ac:picMkLst>
        </pc:picChg>
        <pc:picChg chg="del">
          <ac:chgData name="Crawford, Jonathan M." userId="41f774d3-f51c-4bda-9efa-b0c1691c0fa1" providerId="ADAL" clId="{D3017CEE-5FCA-4119-83C4-7EBC352CA80C}" dt="2022-04-14T00:01:07.703" v="100" actId="478"/>
          <ac:picMkLst>
            <pc:docMk/>
            <pc:sldMk cId="1552036525" sldId="263"/>
            <ac:picMk id="19" creationId="{18D6BA44-3F07-4B32-95A1-5327FB50B20A}"/>
          </ac:picMkLst>
        </pc:picChg>
        <pc:picChg chg="del">
          <ac:chgData name="Crawford, Jonathan M." userId="41f774d3-f51c-4bda-9efa-b0c1691c0fa1" providerId="ADAL" clId="{D3017CEE-5FCA-4119-83C4-7EBC352CA80C}" dt="2022-04-14T00:01:07.703" v="100" actId="478"/>
          <ac:picMkLst>
            <pc:docMk/>
            <pc:sldMk cId="1552036525" sldId="263"/>
            <ac:picMk id="20" creationId="{B5A27D32-7610-42E5-94A9-FB13B69E759E}"/>
          </ac:picMkLst>
        </pc:picChg>
        <pc:picChg chg="del">
          <ac:chgData name="Crawford, Jonathan M." userId="41f774d3-f51c-4bda-9efa-b0c1691c0fa1" providerId="ADAL" clId="{D3017CEE-5FCA-4119-83C4-7EBC352CA80C}" dt="2022-04-14T00:01:07.703" v="100" actId="478"/>
          <ac:picMkLst>
            <pc:docMk/>
            <pc:sldMk cId="1552036525" sldId="263"/>
            <ac:picMk id="21" creationId="{29BDCE41-A79E-4E8D-A603-FA0E2D287FA3}"/>
          </ac:picMkLst>
        </pc:picChg>
        <pc:picChg chg="add del">
          <ac:chgData name="Crawford, Jonathan M." userId="41f774d3-f51c-4bda-9efa-b0c1691c0fa1" providerId="ADAL" clId="{D3017CEE-5FCA-4119-83C4-7EBC352CA80C}" dt="2022-04-14T00:01:40.580" v="114" actId="478"/>
          <ac:picMkLst>
            <pc:docMk/>
            <pc:sldMk cId="1552036525" sldId="263"/>
            <ac:picMk id="22" creationId="{6FD7ED95-04F5-4287-933B-1F002E52DAC1}"/>
          </ac:picMkLst>
        </pc:picChg>
        <pc:picChg chg="add del">
          <ac:chgData name="Crawford, Jonathan M." userId="41f774d3-f51c-4bda-9efa-b0c1691c0fa1" providerId="ADAL" clId="{D3017CEE-5FCA-4119-83C4-7EBC352CA80C}" dt="2022-04-14T00:01:40.580" v="114" actId="478"/>
          <ac:picMkLst>
            <pc:docMk/>
            <pc:sldMk cId="1552036525" sldId="263"/>
            <ac:picMk id="23" creationId="{B6AD5588-2C3D-42D0-99FF-378BF61EEF2B}"/>
          </ac:picMkLst>
        </pc:picChg>
        <pc:picChg chg="add del">
          <ac:chgData name="Crawford, Jonathan M." userId="41f774d3-f51c-4bda-9efa-b0c1691c0fa1" providerId="ADAL" clId="{D3017CEE-5FCA-4119-83C4-7EBC352CA80C}" dt="2022-04-14T00:01:40.580" v="114" actId="478"/>
          <ac:picMkLst>
            <pc:docMk/>
            <pc:sldMk cId="1552036525" sldId="263"/>
            <ac:picMk id="24" creationId="{4B851D1E-BF2D-4D82-8F75-2C37EA1EDDB8}"/>
          </ac:picMkLst>
        </pc:picChg>
      </pc:sldChg>
      <pc:sldChg chg="addSp delSp modSp add mod">
        <pc:chgData name="Crawford, Jonathan M." userId="41f774d3-f51c-4bda-9efa-b0c1691c0fa1" providerId="ADAL" clId="{D3017CEE-5FCA-4119-83C4-7EBC352CA80C}" dt="2022-04-14T00:02:03.832" v="121" actId="1076"/>
        <pc:sldMkLst>
          <pc:docMk/>
          <pc:sldMk cId="1244146351" sldId="264"/>
        </pc:sldMkLst>
        <pc:spChg chg="add mod">
          <ac:chgData name="Crawford, Jonathan M." userId="41f774d3-f51c-4bda-9efa-b0c1691c0fa1" providerId="ADAL" clId="{D3017CEE-5FCA-4119-83C4-7EBC352CA80C}" dt="2022-04-14T00:02:03.832" v="121" actId="1076"/>
          <ac:spMkLst>
            <pc:docMk/>
            <pc:sldMk cId="1244146351" sldId="264"/>
            <ac:spMk id="17" creationId="{20C19CF6-381A-4323-AF27-78B5DA31FD7D}"/>
          </ac:spMkLst>
        </pc:spChg>
        <pc:picChg chg="del">
          <ac:chgData name="Crawford, Jonathan M." userId="41f774d3-f51c-4bda-9efa-b0c1691c0fa1" providerId="ADAL" clId="{D3017CEE-5FCA-4119-83C4-7EBC352CA80C}" dt="2022-04-14T00:01:47.803" v="116" actId="478"/>
          <ac:picMkLst>
            <pc:docMk/>
            <pc:sldMk cId="1244146351" sldId="264"/>
            <ac:picMk id="22" creationId="{6FD7ED95-04F5-4287-933B-1F002E52DAC1}"/>
          </ac:picMkLst>
        </pc:picChg>
        <pc:picChg chg="del">
          <ac:chgData name="Crawford, Jonathan M." userId="41f774d3-f51c-4bda-9efa-b0c1691c0fa1" providerId="ADAL" clId="{D3017CEE-5FCA-4119-83C4-7EBC352CA80C}" dt="2022-04-14T00:01:47.803" v="116" actId="478"/>
          <ac:picMkLst>
            <pc:docMk/>
            <pc:sldMk cId="1244146351" sldId="264"/>
            <ac:picMk id="23" creationId="{B6AD5588-2C3D-42D0-99FF-378BF61EEF2B}"/>
          </ac:picMkLst>
        </pc:picChg>
        <pc:picChg chg="del">
          <ac:chgData name="Crawford, Jonathan M." userId="41f774d3-f51c-4bda-9efa-b0c1691c0fa1" providerId="ADAL" clId="{D3017CEE-5FCA-4119-83C4-7EBC352CA80C}" dt="2022-04-14T00:01:47.803" v="116" actId="478"/>
          <ac:picMkLst>
            <pc:docMk/>
            <pc:sldMk cId="1244146351" sldId="264"/>
            <ac:picMk id="24" creationId="{4B851D1E-BF2D-4D82-8F75-2C37EA1EDDB8}"/>
          </ac:picMkLst>
        </pc:picChg>
      </pc:sldChg>
      <pc:sldChg chg="add ord">
        <pc:chgData name="Crawford, Jonathan M." userId="41f774d3-f51c-4bda-9efa-b0c1691c0fa1" providerId="ADAL" clId="{D3017CEE-5FCA-4119-83C4-7EBC352CA80C}" dt="2022-04-14T00:02:20.210" v="124"/>
        <pc:sldMkLst>
          <pc:docMk/>
          <pc:sldMk cId="495757471" sldId="265"/>
        </pc:sldMkLst>
      </pc:sldChg>
      <pc:sldChg chg="modSp add mod">
        <pc:chgData name="Crawford, Jonathan M." userId="41f774d3-f51c-4bda-9efa-b0c1691c0fa1" providerId="ADAL" clId="{D3017CEE-5FCA-4119-83C4-7EBC352CA80C}" dt="2022-04-14T00:02:55.213" v="136" actId="1076"/>
        <pc:sldMkLst>
          <pc:docMk/>
          <pc:sldMk cId="3491972131" sldId="266"/>
        </pc:sldMkLst>
        <pc:spChg chg="mod">
          <ac:chgData name="Crawford, Jonathan M." userId="41f774d3-f51c-4bda-9efa-b0c1691c0fa1" providerId="ADAL" clId="{D3017CEE-5FCA-4119-83C4-7EBC352CA80C}" dt="2022-04-14T00:02:55.213" v="136" actId="1076"/>
          <ac:spMkLst>
            <pc:docMk/>
            <pc:sldMk cId="3491972131" sldId="266"/>
            <ac:spMk id="29" creationId="{CC9CB45F-16F1-44EB-AFD5-BC4E6A2FBCA9}"/>
          </ac:spMkLst>
        </pc:spChg>
      </pc:sldChg>
      <pc:sldChg chg="add del">
        <pc:chgData name="Crawford, Jonathan M." userId="41f774d3-f51c-4bda-9efa-b0c1691c0fa1" providerId="ADAL" clId="{D3017CEE-5FCA-4119-83C4-7EBC352CA80C}" dt="2022-04-14T00:03:03.891" v="137" actId="47"/>
        <pc:sldMkLst>
          <pc:docMk/>
          <pc:sldMk cId="1052084113" sldId="267"/>
        </pc:sldMkLst>
      </pc:sldChg>
      <pc:sldChg chg="addSp delSp modSp add mod">
        <pc:chgData name="Crawford, Jonathan M." userId="41f774d3-f51c-4bda-9efa-b0c1691c0fa1" providerId="ADAL" clId="{D3017CEE-5FCA-4119-83C4-7EBC352CA80C}" dt="2022-04-14T00:03:27.355" v="145" actId="1076"/>
        <pc:sldMkLst>
          <pc:docMk/>
          <pc:sldMk cId="3022352503" sldId="267"/>
        </pc:sldMkLst>
        <pc:spChg chg="add mod">
          <ac:chgData name="Crawford, Jonathan M." userId="41f774d3-f51c-4bda-9efa-b0c1691c0fa1" providerId="ADAL" clId="{D3017CEE-5FCA-4119-83C4-7EBC352CA80C}" dt="2022-04-14T00:03:27.355" v="145" actId="1076"/>
          <ac:spMkLst>
            <pc:docMk/>
            <pc:sldMk cId="3022352503" sldId="267"/>
            <ac:spMk id="27" creationId="{20E9E52B-F355-4103-8118-E139C9B62095}"/>
          </ac:spMkLst>
        </pc:spChg>
        <pc:picChg chg="del">
          <ac:chgData name="Crawford, Jonathan M." userId="41f774d3-f51c-4bda-9efa-b0c1691c0fa1" providerId="ADAL" clId="{D3017CEE-5FCA-4119-83C4-7EBC352CA80C}" dt="2022-04-14T00:03:09.775" v="139" actId="478"/>
          <ac:picMkLst>
            <pc:docMk/>
            <pc:sldMk cId="3022352503" sldId="267"/>
            <ac:picMk id="17" creationId="{DBB57363-3826-4824-B23D-0EB0F20EDCB8}"/>
          </ac:picMkLst>
        </pc:picChg>
      </pc:sldChg>
      <pc:sldChg chg="addSp delSp modSp add mod">
        <pc:chgData name="Crawford, Jonathan M." userId="41f774d3-f51c-4bda-9efa-b0c1691c0fa1" providerId="ADAL" clId="{D3017CEE-5FCA-4119-83C4-7EBC352CA80C}" dt="2022-04-14T00:04:01.817" v="155" actId="1076"/>
        <pc:sldMkLst>
          <pc:docMk/>
          <pc:sldMk cId="19284854" sldId="268"/>
        </pc:sldMkLst>
        <pc:spChg chg="add mod">
          <ac:chgData name="Crawford, Jonathan M." userId="41f774d3-f51c-4bda-9efa-b0c1691c0fa1" providerId="ADAL" clId="{D3017CEE-5FCA-4119-83C4-7EBC352CA80C}" dt="2022-04-14T00:04:01.817" v="155" actId="1076"/>
          <ac:spMkLst>
            <pc:docMk/>
            <pc:sldMk cId="19284854" sldId="268"/>
            <ac:spMk id="30" creationId="{EA64E648-3002-43A1-91AB-18ED8BFE03B8}"/>
          </ac:spMkLst>
        </pc:spChg>
        <pc:picChg chg="del">
          <ac:chgData name="Crawford, Jonathan M." userId="41f774d3-f51c-4bda-9efa-b0c1691c0fa1" providerId="ADAL" clId="{D3017CEE-5FCA-4119-83C4-7EBC352CA80C}" dt="2022-04-14T00:03:45.729" v="147" actId="478"/>
          <ac:picMkLst>
            <pc:docMk/>
            <pc:sldMk cId="19284854" sldId="268"/>
            <ac:picMk id="18" creationId="{A0C40C64-36A9-4FA6-914D-3314516CB0F7}"/>
          </ac:picMkLst>
        </pc:picChg>
        <pc:picChg chg="del">
          <ac:chgData name="Crawford, Jonathan M." userId="41f774d3-f51c-4bda-9efa-b0c1691c0fa1" providerId="ADAL" clId="{D3017CEE-5FCA-4119-83C4-7EBC352CA80C}" dt="2022-04-14T00:03:45.729" v="147" actId="478"/>
          <ac:picMkLst>
            <pc:docMk/>
            <pc:sldMk cId="19284854" sldId="268"/>
            <ac:picMk id="19" creationId="{18D6BA44-3F07-4B32-95A1-5327FB50B20A}"/>
          </ac:picMkLst>
        </pc:picChg>
        <pc:picChg chg="del">
          <ac:chgData name="Crawford, Jonathan M." userId="41f774d3-f51c-4bda-9efa-b0c1691c0fa1" providerId="ADAL" clId="{D3017CEE-5FCA-4119-83C4-7EBC352CA80C}" dt="2022-04-14T00:03:45.729" v="147" actId="478"/>
          <ac:picMkLst>
            <pc:docMk/>
            <pc:sldMk cId="19284854" sldId="268"/>
            <ac:picMk id="20" creationId="{B5A27D32-7610-42E5-94A9-FB13B69E759E}"/>
          </ac:picMkLst>
        </pc:picChg>
        <pc:picChg chg="del">
          <ac:chgData name="Crawford, Jonathan M." userId="41f774d3-f51c-4bda-9efa-b0c1691c0fa1" providerId="ADAL" clId="{D3017CEE-5FCA-4119-83C4-7EBC352CA80C}" dt="2022-04-14T00:03:45.729" v="147" actId="478"/>
          <ac:picMkLst>
            <pc:docMk/>
            <pc:sldMk cId="19284854" sldId="268"/>
            <ac:picMk id="21" creationId="{29BDCE41-A79E-4E8D-A603-FA0E2D287FA3}"/>
          </ac:picMkLst>
        </pc:picChg>
      </pc:sldChg>
      <pc:sldChg chg="add del">
        <pc:chgData name="Crawford, Jonathan M." userId="41f774d3-f51c-4bda-9efa-b0c1691c0fa1" providerId="ADAL" clId="{D3017CEE-5FCA-4119-83C4-7EBC352CA80C}" dt="2022-04-14T00:03:03.891" v="137" actId="47"/>
        <pc:sldMkLst>
          <pc:docMk/>
          <pc:sldMk cId="3257692634" sldId="268"/>
        </pc:sldMkLst>
      </pc:sldChg>
      <pc:sldChg chg="add del">
        <pc:chgData name="Crawford, Jonathan M." userId="41f774d3-f51c-4bda-9efa-b0c1691c0fa1" providerId="ADAL" clId="{D3017CEE-5FCA-4119-83C4-7EBC352CA80C}" dt="2022-04-14T00:03:03.891" v="137" actId="47"/>
        <pc:sldMkLst>
          <pc:docMk/>
          <pc:sldMk cId="543140590" sldId="269"/>
        </pc:sldMkLst>
      </pc:sldChg>
      <pc:sldChg chg="addSp delSp modSp add mod">
        <pc:chgData name="Crawford, Jonathan M." userId="41f774d3-f51c-4bda-9efa-b0c1691c0fa1" providerId="ADAL" clId="{D3017CEE-5FCA-4119-83C4-7EBC352CA80C}" dt="2022-04-14T00:04:29.459" v="166" actId="1076"/>
        <pc:sldMkLst>
          <pc:docMk/>
          <pc:sldMk cId="2289027247" sldId="269"/>
        </pc:sldMkLst>
        <pc:spChg chg="add mod">
          <ac:chgData name="Crawford, Jonathan M." userId="41f774d3-f51c-4bda-9efa-b0c1691c0fa1" providerId="ADAL" clId="{D3017CEE-5FCA-4119-83C4-7EBC352CA80C}" dt="2022-04-14T00:04:29.459" v="166" actId="1076"/>
          <ac:spMkLst>
            <pc:docMk/>
            <pc:sldMk cId="2289027247" sldId="269"/>
            <ac:spMk id="17" creationId="{78D14E9F-445C-4123-BF22-CAA97D3B2BFD}"/>
          </ac:spMkLst>
        </pc:spChg>
        <pc:picChg chg="del">
          <ac:chgData name="Crawford, Jonathan M." userId="41f774d3-f51c-4bda-9efa-b0c1691c0fa1" providerId="ADAL" clId="{D3017CEE-5FCA-4119-83C4-7EBC352CA80C}" dt="2022-04-14T00:04:10.764" v="157" actId="478"/>
          <ac:picMkLst>
            <pc:docMk/>
            <pc:sldMk cId="2289027247" sldId="269"/>
            <ac:picMk id="22" creationId="{6FD7ED95-04F5-4287-933B-1F002E52DAC1}"/>
          </ac:picMkLst>
        </pc:picChg>
        <pc:picChg chg="del">
          <ac:chgData name="Crawford, Jonathan M." userId="41f774d3-f51c-4bda-9efa-b0c1691c0fa1" providerId="ADAL" clId="{D3017CEE-5FCA-4119-83C4-7EBC352CA80C}" dt="2022-04-14T00:04:10.764" v="157" actId="478"/>
          <ac:picMkLst>
            <pc:docMk/>
            <pc:sldMk cId="2289027247" sldId="269"/>
            <ac:picMk id="23" creationId="{B6AD5588-2C3D-42D0-99FF-378BF61EEF2B}"/>
          </ac:picMkLst>
        </pc:picChg>
        <pc:picChg chg="del">
          <ac:chgData name="Crawford, Jonathan M." userId="41f774d3-f51c-4bda-9efa-b0c1691c0fa1" providerId="ADAL" clId="{D3017CEE-5FCA-4119-83C4-7EBC352CA80C}" dt="2022-04-14T00:04:12.218" v="158" actId="478"/>
          <ac:picMkLst>
            <pc:docMk/>
            <pc:sldMk cId="2289027247" sldId="269"/>
            <ac:picMk id="24" creationId="{4B851D1E-BF2D-4D82-8F75-2C37EA1EDDB8}"/>
          </ac:picMkLst>
        </pc:picChg>
      </pc:sldChg>
      <pc:sldChg chg="addSp modSp add mod">
        <pc:chgData name="Crawford, Jonathan M." userId="41f774d3-f51c-4bda-9efa-b0c1691c0fa1" providerId="ADAL" clId="{D3017CEE-5FCA-4119-83C4-7EBC352CA80C}" dt="2022-04-14T00:06:04.089" v="180" actId="1076"/>
        <pc:sldMkLst>
          <pc:docMk/>
          <pc:sldMk cId="2075663681" sldId="270"/>
        </pc:sldMkLst>
        <pc:spChg chg="add mod">
          <ac:chgData name="Crawford, Jonathan M." userId="41f774d3-f51c-4bda-9efa-b0c1691c0fa1" providerId="ADAL" clId="{D3017CEE-5FCA-4119-83C4-7EBC352CA80C}" dt="2022-04-14T00:05:58.108" v="178" actId="1076"/>
          <ac:spMkLst>
            <pc:docMk/>
            <pc:sldMk cId="2075663681" sldId="270"/>
            <ac:spMk id="3" creationId="{2C1F1B91-81CF-42E4-B0A3-A83DF84EFA53}"/>
          </ac:spMkLst>
        </pc:spChg>
        <pc:spChg chg="add mod">
          <ac:chgData name="Crawford, Jonathan M." userId="41f774d3-f51c-4bda-9efa-b0c1691c0fa1" providerId="ADAL" clId="{D3017CEE-5FCA-4119-83C4-7EBC352CA80C}" dt="2022-04-14T00:05:58.108" v="178" actId="1076"/>
          <ac:spMkLst>
            <pc:docMk/>
            <pc:sldMk cId="2075663681" sldId="270"/>
            <ac:spMk id="18" creationId="{7F21EBFF-91FF-489C-BA1C-9F7B3D68D7C8}"/>
          </ac:spMkLst>
        </pc:spChg>
        <pc:spChg chg="add mod">
          <ac:chgData name="Crawford, Jonathan M." userId="41f774d3-f51c-4bda-9efa-b0c1691c0fa1" providerId="ADAL" clId="{D3017CEE-5FCA-4119-83C4-7EBC352CA80C}" dt="2022-04-14T00:06:04.089" v="180" actId="1076"/>
          <ac:spMkLst>
            <pc:docMk/>
            <pc:sldMk cId="2075663681" sldId="270"/>
            <ac:spMk id="19" creationId="{846AAB45-6E41-48E0-BC60-9191D6E5F28C}"/>
          </ac:spMkLst>
        </pc:spChg>
        <pc:spChg chg="add mod">
          <ac:chgData name="Crawford, Jonathan M." userId="41f774d3-f51c-4bda-9efa-b0c1691c0fa1" providerId="ADAL" clId="{D3017CEE-5FCA-4119-83C4-7EBC352CA80C}" dt="2022-04-14T00:06:04.089" v="180" actId="1076"/>
          <ac:spMkLst>
            <pc:docMk/>
            <pc:sldMk cId="2075663681" sldId="270"/>
            <ac:spMk id="20" creationId="{599E1F55-98DF-4FB6-8C27-10B1413C58DE}"/>
          </ac:spMkLst>
        </pc:spChg>
      </pc:sldChg>
      <pc:sldChg chg="addSp delSp modSp add mod modAnim">
        <pc:chgData name="Crawford, Jonathan M." userId="41f774d3-f51c-4bda-9efa-b0c1691c0fa1" providerId="ADAL" clId="{D3017CEE-5FCA-4119-83C4-7EBC352CA80C}" dt="2022-04-14T00:17:39.234" v="339"/>
        <pc:sldMkLst>
          <pc:docMk/>
          <pc:sldMk cId="2783365468" sldId="271"/>
        </pc:sldMkLst>
        <pc:spChg chg="add mod">
          <ac:chgData name="Crawford, Jonathan M." userId="41f774d3-f51c-4bda-9efa-b0c1691c0fa1" providerId="ADAL" clId="{D3017CEE-5FCA-4119-83C4-7EBC352CA80C}" dt="2022-04-14T00:10:58.547" v="295" actId="164"/>
          <ac:spMkLst>
            <pc:docMk/>
            <pc:sldMk cId="2783365468" sldId="271"/>
            <ac:spMk id="5" creationId="{D495A2BA-E5E7-46C6-8273-C805304FAD32}"/>
          </ac:spMkLst>
        </pc:spChg>
        <pc:spChg chg="add mod">
          <ac:chgData name="Crawford, Jonathan M." userId="41f774d3-f51c-4bda-9efa-b0c1691c0fa1" providerId="ADAL" clId="{D3017CEE-5FCA-4119-83C4-7EBC352CA80C}" dt="2022-04-14T00:10:58.547" v="295" actId="164"/>
          <ac:spMkLst>
            <pc:docMk/>
            <pc:sldMk cId="2783365468" sldId="271"/>
            <ac:spMk id="6" creationId="{2CEB7894-0F1D-4B6E-9579-3A2E30ED650A}"/>
          </ac:spMkLst>
        </pc:spChg>
        <pc:spChg chg="add del mod">
          <ac:chgData name="Crawford, Jonathan M." userId="41f774d3-f51c-4bda-9efa-b0c1691c0fa1" providerId="ADAL" clId="{D3017CEE-5FCA-4119-83C4-7EBC352CA80C}" dt="2022-04-14T00:15:04.315" v="301" actId="478"/>
          <ac:spMkLst>
            <pc:docMk/>
            <pc:sldMk cId="2783365468" sldId="271"/>
            <ac:spMk id="10" creationId="{6D8B86FD-5780-4F42-9FD3-A0B03880A881}"/>
          </ac:spMkLst>
        </pc:spChg>
        <pc:spChg chg="add mod">
          <ac:chgData name="Crawford, Jonathan M." userId="41f774d3-f51c-4bda-9efa-b0c1691c0fa1" providerId="ADAL" clId="{D3017CEE-5FCA-4119-83C4-7EBC352CA80C}" dt="2022-04-14T00:17:03.956" v="331" actId="164"/>
          <ac:spMkLst>
            <pc:docMk/>
            <pc:sldMk cId="2783365468" sldId="271"/>
            <ac:spMk id="11" creationId="{1D911241-7EAC-47E3-A62D-68AFFF21ED6C}"/>
          </ac:spMkLst>
        </pc:spChg>
        <pc:spChg chg="add mod">
          <ac:chgData name="Crawford, Jonathan M." userId="41f774d3-f51c-4bda-9efa-b0c1691c0fa1" providerId="ADAL" clId="{D3017CEE-5FCA-4119-83C4-7EBC352CA80C}" dt="2022-04-14T00:07:50.599" v="203" actId="1076"/>
          <ac:spMkLst>
            <pc:docMk/>
            <pc:sldMk cId="2783365468" sldId="271"/>
            <ac:spMk id="21" creationId="{A6E0624E-44C1-4300-9005-23A34A3485F1}"/>
          </ac:spMkLst>
        </pc:spChg>
        <pc:spChg chg="add mod">
          <ac:chgData name="Crawford, Jonathan M." userId="41f774d3-f51c-4bda-9efa-b0c1691c0fa1" providerId="ADAL" clId="{D3017CEE-5FCA-4119-83C4-7EBC352CA80C}" dt="2022-04-14T00:08:24.278" v="220" actId="1076"/>
          <ac:spMkLst>
            <pc:docMk/>
            <pc:sldMk cId="2783365468" sldId="271"/>
            <ac:spMk id="22" creationId="{4DB2E980-9AD8-43F7-8D93-0FF69D89A602}"/>
          </ac:spMkLst>
        </pc:spChg>
        <pc:spChg chg="add mod">
          <ac:chgData name="Crawford, Jonathan M." userId="41f774d3-f51c-4bda-9efa-b0c1691c0fa1" providerId="ADAL" clId="{D3017CEE-5FCA-4119-83C4-7EBC352CA80C}" dt="2022-04-14T00:08:20.979" v="219" actId="1076"/>
          <ac:spMkLst>
            <pc:docMk/>
            <pc:sldMk cId="2783365468" sldId="271"/>
            <ac:spMk id="23" creationId="{93E61788-0FC0-4281-B7B7-63C67DDCDDB2}"/>
          </ac:spMkLst>
        </pc:spChg>
        <pc:grpChg chg="add mod">
          <ac:chgData name="Crawford, Jonathan M." userId="41f774d3-f51c-4bda-9efa-b0c1691c0fa1" providerId="ADAL" clId="{D3017CEE-5FCA-4119-83C4-7EBC352CA80C}" dt="2022-04-14T00:10:58.547" v="295" actId="164"/>
          <ac:grpSpMkLst>
            <pc:docMk/>
            <pc:sldMk cId="2783365468" sldId="271"/>
            <ac:grpSpMk id="7" creationId="{97F039FE-F686-415D-AED2-996A0FDFFE59}"/>
          </ac:grpSpMkLst>
        </pc:grpChg>
        <pc:grpChg chg="add mod">
          <ac:chgData name="Crawford, Jonathan M." userId="41f774d3-f51c-4bda-9efa-b0c1691c0fa1" providerId="ADAL" clId="{D3017CEE-5FCA-4119-83C4-7EBC352CA80C}" dt="2022-04-14T00:17:03.956" v="331" actId="164"/>
          <ac:grpSpMkLst>
            <pc:docMk/>
            <pc:sldMk cId="2783365468" sldId="271"/>
            <ac:grpSpMk id="12" creationId="{95B00F8B-CE9F-4C66-B3C0-325AB1B28B62}"/>
          </ac:grpSpMkLst>
        </pc:grpChg>
        <pc:picChg chg="add mod modCrop">
          <ac:chgData name="Crawford, Jonathan M." userId="41f774d3-f51c-4bda-9efa-b0c1691c0fa1" providerId="ADAL" clId="{D3017CEE-5FCA-4119-83C4-7EBC352CA80C}" dt="2022-04-14T00:17:03.956" v="331" actId="164"/>
          <ac:picMkLst>
            <pc:docMk/>
            <pc:sldMk cId="2783365468" sldId="271"/>
            <ac:picMk id="9" creationId="{39F6D4D5-0828-4092-B31F-D2D68CB9766F}"/>
          </ac:picMkLst>
        </pc:picChg>
      </pc:sldChg>
      <pc:sldChg chg="add del">
        <pc:chgData name="Crawford, Jonathan M." userId="41f774d3-f51c-4bda-9efa-b0c1691c0fa1" providerId="ADAL" clId="{D3017CEE-5FCA-4119-83C4-7EBC352CA80C}" dt="2022-04-14T00:14:36.878" v="299" actId="47"/>
        <pc:sldMkLst>
          <pc:docMk/>
          <pc:sldMk cId="1684461347" sldId="27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2355D71-29B4-4BB8-A707-F818F2228D23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42D4562-6609-4713-A927-F6EB99C2E4D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408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55D71-29B4-4BB8-A707-F818F2228D23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4562-6609-4713-A927-F6EB99C2E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985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55D71-29B4-4BB8-A707-F818F2228D23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4562-6609-4713-A927-F6EB99C2E4D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739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55D71-29B4-4BB8-A707-F818F2228D23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4562-6609-4713-A927-F6EB99C2E4D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668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55D71-29B4-4BB8-A707-F818F2228D23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4562-6609-4713-A927-F6EB99C2E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03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55D71-29B4-4BB8-A707-F818F2228D23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4562-6609-4713-A927-F6EB99C2E4D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261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55D71-29B4-4BB8-A707-F818F2228D23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4562-6609-4713-A927-F6EB99C2E4D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105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55D71-29B4-4BB8-A707-F818F2228D23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4562-6609-4713-A927-F6EB99C2E4D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513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55D71-29B4-4BB8-A707-F818F2228D23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4562-6609-4713-A927-F6EB99C2E4D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00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55D71-29B4-4BB8-A707-F818F2228D23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4562-6609-4713-A927-F6EB99C2E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89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55D71-29B4-4BB8-A707-F818F2228D23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4562-6609-4713-A927-F6EB99C2E4D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54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55D71-29B4-4BB8-A707-F818F2228D23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4562-6609-4713-A927-F6EB99C2E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75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55D71-29B4-4BB8-A707-F818F2228D23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4562-6609-4713-A927-F6EB99C2E4D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589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55D71-29B4-4BB8-A707-F818F2228D23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4562-6609-4713-A927-F6EB99C2E4D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118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55D71-29B4-4BB8-A707-F818F2228D23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4562-6609-4713-A927-F6EB99C2E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15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55D71-29B4-4BB8-A707-F818F2228D23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4562-6609-4713-A927-F6EB99C2E4D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886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55D71-29B4-4BB8-A707-F818F2228D23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4562-6609-4713-A927-F6EB99C2E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96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2355D71-29B4-4BB8-A707-F818F2228D23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42D4562-6609-4713-A927-F6EB99C2E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64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8.png"/><Relationship Id="rId3" Type="http://schemas.openxmlformats.org/officeDocument/2006/relationships/image" Target="../media/image16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4.svg"/><Relationship Id="rId5" Type="http://schemas.openxmlformats.org/officeDocument/2006/relationships/image" Target="../media/image10.sv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8.png"/><Relationship Id="rId3" Type="http://schemas.openxmlformats.org/officeDocument/2006/relationships/image" Target="../media/image16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4.svg"/><Relationship Id="rId5" Type="http://schemas.openxmlformats.org/officeDocument/2006/relationships/image" Target="../media/image10.sv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8.svg"/><Relationship Id="rId1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8.png"/><Relationship Id="rId3" Type="http://schemas.openxmlformats.org/officeDocument/2006/relationships/image" Target="../media/image10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4.svg"/><Relationship Id="rId5" Type="http://schemas.openxmlformats.org/officeDocument/2006/relationships/image" Target="../media/image16.svg"/><Relationship Id="rId15" Type="http://schemas.openxmlformats.org/officeDocument/2006/relationships/image" Target="../media/image24.png"/><Relationship Id="rId10" Type="http://schemas.openxmlformats.org/officeDocument/2006/relationships/image" Target="../media/image13.png"/><Relationship Id="rId4" Type="http://schemas.openxmlformats.org/officeDocument/2006/relationships/image" Target="../media/image15.png"/><Relationship Id="rId9" Type="http://schemas.openxmlformats.org/officeDocument/2006/relationships/image" Target="../media/image8.svg"/><Relationship Id="rId1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svg"/><Relationship Id="rId7" Type="http://schemas.openxmlformats.org/officeDocument/2006/relationships/image" Target="../media/image14.svg"/><Relationship Id="rId12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4.png"/><Relationship Id="rId5" Type="http://schemas.openxmlformats.org/officeDocument/2006/relationships/image" Target="../media/image16.svg"/><Relationship Id="rId10" Type="http://schemas.openxmlformats.org/officeDocument/2006/relationships/image" Target="../media/image23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8.png"/><Relationship Id="rId7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8.png"/><Relationship Id="rId7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microsoft.com/office/2007/relationships/hdphoto" Target="../media/hdphoto1.wdp"/><Relationship Id="rId3" Type="http://schemas.openxmlformats.org/officeDocument/2006/relationships/image" Target="../media/image1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16.svg"/><Relationship Id="rId10" Type="http://schemas.openxmlformats.org/officeDocument/2006/relationships/image" Target="../media/image27.png"/><Relationship Id="rId4" Type="http://schemas.openxmlformats.org/officeDocument/2006/relationships/image" Target="../media/image15.png"/><Relationship Id="rId9" Type="http://schemas.openxmlformats.org/officeDocument/2006/relationships/image" Target="../media/image26.png"/><Relationship Id="rId14" Type="http://schemas.openxmlformats.org/officeDocument/2006/relationships/hyperlink" Target="http://renee-mentalimages.blogspot.com/2009/09/i-hate-foil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8.png"/><Relationship Id="rId3" Type="http://schemas.openxmlformats.org/officeDocument/2006/relationships/image" Target="../media/image16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4.svg"/><Relationship Id="rId5" Type="http://schemas.openxmlformats.org/officeDocument/2006/relationships/image" Target="../media/image10.sv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8.png"/><Relationship Id="rId3" Type="http://schemas.openxmlformats.org/officeDocument/2006/relationships/image" Target="../media/image16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4.svg"/><Relationship Id="rId5" Type="http://schemas.openxmlformats.org/officeDocument/2006/relationships/image" Target="../media/image10.sv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8.sv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8.png"/><Relationship Id="rId3" Type="http://schemas.openxmlformats.org/officeDocument/2006/relationships/image" Target="../media/image10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4.svg"/><Relationship Id="rId5" Type="http://schemas.openxmlformats.org/officeDocument/2006/relationships/image" Target="../media/image16.svg"/><Relationship Id="rId15" Type="http://schemas.openxmlformats.org/officeDocument/2006/relationships/image" Target="../media/image20.png"/><Relationship Id="rId10" Type="http://schemas.openxmlformats.org/officeDocument/2006/relationships/image" Target="../media/image13.png"/><Relationship Id="rId4" Type="http://schemas.openxmlformats.org/officeDocument/2006/relationships/image" Target="../media/image15.png"/><Relationship Id="rId9" Type="http://schemas.openxmlformats.org/officeDocument/2006/relationships/image" Target="../media/image8.sv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svg"/><Relationship Id="rId7" Type="http://schemas.openxmlformats.org/officeDocument/2006/relationships/image" Target="../media/image14.svg"/><Relationship Id="rId12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0.png"/><Relationship Id="rId5" Type="http://schemas.openxmlformats.org/officeDocument/2006/relationships/image" Target="../media/image16.sv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E9E81-5E5C-4439-A49E-FF242D7B6F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Distributive Property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CE525C-ABFA-458F-83EB-26AB2A52F0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With pictures!</a:t>
            </a:r>
          </a:p>
        </p:txBody>
      </p:sp>
    </p:spTree>
    <p:extLst>
      <p:ext uri="{BB962C8B-B14F-4D97-AF65-F5344CB8AC3E}">
        <p14:creationId xmlns:p14="http://schemas.microsoft.com/office/powerpoint/2010/main" val="2991682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us Sign 12">
            <a:extLst>
              <a:ext uri="{FF2B5EF4-FFF2-40B4-BE49-F238E27FC236}">
                <a16:creationId xmlns:a16="http://schemas.microsoft.com/office/drawing/2014/main" id="{53A4BC3F-2A74-47C6-9C07-2EB79057BBF0}"/>
              </a:ext>
            </a:extLst>
          </p:cNvPr>
          <p:cNvSpPr/>
          <p:nvPr/>
        </p:nvSpPr>
        <p:spPr>
          <a:xfrm>
            <a:off x="5924546" y="1869478"/>
            <a:ext cx="619539" cy="619539"/>
          </a:xfrm>
          <a:prstGeom prst="mathPlus">
            <a:avLst>
              <a:gd name="adj1" fmla="val 1404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4150FC-2DF2-4841-8206-AE5F7F858E44}"/>
              </a:ext>
            </a:extLst>
          </p:cNvPr>
          <p:cNvSpPr/>
          <p:nvPr/>
        </p:nvSpPr>
        <p:spPr>
          <a:xfrm>
            <a:off x="3591837" y="1528846"/>
            <a:ext cx="5116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81C414-67FC-4F14-A212-53B6E29A1672}"/>
              </a:ext>
            </a:extLst>
          </p:cNvPr>
          <p:cNvSpPr/>
          <p:nvPr/>
        </p:nvSpPr>
        <p:spPr>
          <a:xfrm>
            <a:off x="8349477" y="1514265"/>
            <a:ext cx="5116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en-US" sz="7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Graphic 16" descr="Grinning face with solid fill with solid fill">
            <a:extLst>
              <a:ext uri="{FF2B5EF4-FFF2-40B4-BE49-F238E27FC236}">
                <a16:creationId xmlns:a16="http://schemas.microsoft.com/office/drawing/2014/main" id="{DBB57363-3826-4824-B23D-0EB0F20ED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58375" y="1739972"/>
            <a:ext cx="914400" cy="914400"/>
          </a:xfrm>
          <a:prstGeom prst="rect">
            <a:avLst/>
          </a:prstGeom>
        </p:spPr>
      </p:pic>
      <p:sp>
        <p:nvSpPr>
          <p:cNvPr id="2" name="Arrow: U-Turn 1">
            <a:extLst>
              <a:ext uri="{FF2B5EF4-FFF2-40B4-BE49-F238E27FC236}">
                <a16:creationId xmlns:a16="http://schemas.microsoft.com/office/drawing/2014/main" id="{4254ECD7-818C-49C8-88E6-893356968A1F}"/>
              </a:ext>
            </a:extLst>
          </p:cNvPr>
          <p:cNvSpPr/>
          <p:nvPr/>
        </p:nvSpPr>
        <p:spPr>
          <a:xfrm>
            <a:off x="3260097" y="1046479"/>
            <a:ext cx="1716334" cy="499515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Arrow: U-Turn 15">
            <a:extLst>
              <a:ext uri="{FF2B5EF4-FFF2-40B4-BE49-F238E27FC236}">
                <a16:creationId xmlns:a16="http://schemas.microsoft.com/office/drawing/2014/main" id="{6D72F983-0437-42B6-8496-A568D45B5449}"/>
              </a:ext>
            </a:extLst>
          </p:cNvPr>
          <p:cNvSpPr/>
          <p:nvPr/>
        </p:nvSpPr>
        <p:spPr>
          <a:xfrm>
            <a:off x="3260097" y="774598"/>
            <a:ext cx="4622324" cy="499515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Graphic 18" descr="Backpack with solid fill">
            <a:extLst>
              <a:ext uri="{FF2B5EF4-FFF2-40B4-BE49-F238E27FC236}">
                <a16:creationId xmlns:a16="http://schemas.microsoft.com/office/drawing/2014/main" id="{18D6BA44-3F07-4B32-95A1-5327FB50B2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86117" y="3195034"/>
            <a:ext cx="1060749" cy="1060749"/>
          </a:xfrm>
          <a:prstGeom prst="rect">
            <a:avLst/>
          </a:prstGeom>
        </p:spPr>
      </p:pic>
      <p:pic>
        <p:nvPicPr>
          <p:cNvPr id="18" name="Graphic 17" descr="Grinning face with solid fill with solid fill">
            <a:extLst>
              <a:ext uri="{FF2B5EF4-FFF2-40B4-BE49-F238E27FC236}">
                <a16:creationId xmlns:a16="http://schemas.microsoft.com/office/drawing/2014/main" id="{A0C40C64-36A9-4FA6-914D-3314516CB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77437" y="3120231"/>
            <a:ext cx="914400" cy="914400"/>
          </a:xfrm>
          <a:prstGeom prst="rect">
            <a:avLst/>
          </a:prstGeom>
        </p:spPr>
      </p:pic>
      <p:pic>
        <p:nvPicPr>
          <p:cNvPr id="20" name="Graphic 19" descr="Pencil with solid fill">
            <a:extLst>
              <a:ext uri="{FF2B5EF4-FFF2-40B4-BE49-F238E27FC236}">
                <a16:creationId xmlns:a16="http://schemas.microsoft.com/office/drawing/2014/main" id="{B5A27D32-7610-42E5-94A9-FB13B69E75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209598">
            <a:off x="3976973" y="3193045"/>
            <a:ext cx="496957" cy="496957"/>
          </a:xfrm>
          <a:prstGeom prst="rect">
            <a:avLst/>
          </a:prstGeom>
        </p:spPr>
      </p:pic>
      <p:pic>
        <p:nvPicPr>
          <p:cNvPr id="21" name="Graphic 20" descr="Pencil with solid fill">
            <a:extLst>
              <a:ext uri="{FF2B5EF4-FFF2-40B4-BE49-F238E27FC236}">
                <a16:creationId xmlns:a16="http://schemas.microsoft.com/office/drawing/2014/main" id="{29BDCE41-A79E-4E8D-A603-FA0E2D287F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209598">
            <a:off x="3745786" y="3071371"/>
            <a:ext cx="496957" cy="496957"/>
          </a:xfrm>
          <a:prstGeom prst="rect">
            <a:avLst/>
          </a:prstGeom>
        </p:spPr>
      </p:pic>
      <p:pic>
        <p:nvPicPr>
          <p:cNvPr id="23" name="Graphic 22" descr="Picnic table with solid fill">
            <a:extLst>
              <a:ext uri="{FF2B5EF4-FFF2-40B4-BE49-F238E27FC236}">
                <a16:creationId xmlns:a16="http://schemas.microsoft.com/office/drawing/2014/main" id="{B6AD5588-2C3D-42D0-99FF-378BF61EEF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76531" y="3213448"/>
            <a:ext cx="1227483" cy="1227483"/>
          </a:xfrm>
          <a:prstGeom prst="rect">
            <a:avLst/>
          </a:prstGeom>
        </p:spPr>
      </p:pic>
      <p:pic>
        <p:nvPicPr>
          <p:cNvPr id="22" name="Graphic 21" descr="Grinning face with solid fill with solid fill">
            <a:extLst>
              <a:ext uri="{FF2B5EF4-FFF2-40B4-BE49-F238E27FC236}">
                <a16:creationId xmlns:a16="http://schemas.microsoft.com/office/drawing/2014/main" id="{6FD7ED95-04F5-4287-933B-1F002E52D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74896" y="3084382"/>
            <a:ext cx="914400" cy="914400"/>
          </a:xfrm>
          <a:prstGeom prst="rect">
            <a:avLst/>
          </a:prstGeom>
        </p:spPr>
      </p:pic>
      <p:pic>
        <p:nvPicPr>
          <p:cNvPr id="24" name="Graphic 23" descr="Laptop with solid fill">
            <a:extLst>
              <a:ext uri="{FF2B5EF4-FFF2-40B4-BE49-F238E27FC236}">
                <a16:creationId xmlns:a16="http://schemas.microsoft.com/office/drawing/2014/main" id="{4B851D1E-BF2D-4D82-8F75-2C37EA1EDD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33699" y="2701663"/>
            <a:ext cx="914400" cy="914400"/>
          </a:xfrm>
          <a:prstGeom prst="rect">
            <a:avLst/>
          </a:prstGeom>
        </p:spPr>
      </p:pic>
      <p:sp>
        <p:nvSpPr>
          <p:cNvPr id="25" name="Plus Sign 24">
            <a:extLst>
              <a:ext uri="{FF2B5EF4-FFF2-40B4-BE49-F238E27FC236}">
                <a16:creationId xmlns:a16="http://schemas.microsoft.com/office/drawing/2014/main" id="{FED6AA11-CE6D-4DA8-B81B-A7E2C8648F8E}"/>
              </a:ext>
            </a:extLst>
          </p:cNvPr>
          <p:cNvSpPr/>
          <p:nvPr/>
        </p:nvSpPr>
        <p:spPr>
          <a:xfrm>
            <a:off x="5041349" y="3333929"/>
            <a:ext cx="619539" cy="619539"/>
          </a:xfrm>
          <a:prstGeom prst="mathPlus">
            <a:avLst>
              <a:gd name="adj1" fmla="val 1404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D6472BC-86E7-4096-B6DD-6B8AE531E2F0}"/>
                  </a:ext>
                </a:extLst>
              </p:cNvPr>
              <p:cNvSpPr/>
              <p:nvPr/>
            </p:nvSpPr>
            <p:spPr>
              <a:xfrm>
                <a:off x="4252364" y="1676143"/>
                <a:ext cx="1539075" cy="94205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cap="none" spc="0" dirty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sz="5400" b="1" i="1" cap="none" spc="0" dirty="0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pattFill prst="narHorz">
                                <a:fgClr>
                                  <a:schemeClr val="accent3"/>
                                </a:fgClr>
                                <a:bgClr>
                                  <a:schemeClr val="accent3">
                                    <a:lumMod val="40000"/>
                                    <a:lumOff val="60000"/>
                                  </a:schemeClr>
                                </a:bgClr>
                              </a:patt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pattFill prst="narHorz">
                                <a:fgClr>
                                  <a:schemeClr val="accent3"/>
                                </a:fgClr>
                                <a:bgClr>
                                  <a:schemeClr val="accent3">
                                    <a:lumMod val="40000"/>
                                    <a:lumOff val="60000"/>
                                  </a:schemeClr>
                                </a:bgClr>
                              </a:patt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pattFill prst="narHorz">
                                <a:fgClr>
                                  <a:schemeClr val="accent3"/>
                                </a:fgClr>
                                <a:bgClr>
                                  <a:schemeClr val="accent3">
                                    <a:lumMod val="40000"/>
                                    <a:lumOff val="60000"/>
                                  </a:schemeClr>
                                </a:bgClr>
                              </a:patt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54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D6472BC-86E7-4096-B6DD-6B8AE531E2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364" y="1676143"/>
                <a:ext cx="1539075" cy="9420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65615E5-CD02-4E5C-9BC9-2EC326A55448}"/>
                  </a:ext>
                </a:extLst>
              </p:cNvPr>
              <p:cNvSpPr/>
              <p:nvPr/>
            </p:nvSpPr>
            <p:spPr>
              <a:xfrm>
                <a:off x="7020391" y="1657983"/>
                <a:ext cx="115288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𝒄𝒅</m:t>
                      </m:r>
                    </m:oMath>
                  </m:oMathPara>
                </a14:m>
                <a:endParaRPr lang="en-US" sz="54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65615E5-CD02-4E5C-9BC9-2EC326A55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391" y="1657983"/>
                <a:ext cx="1152880" cy="92333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5757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us Sign 12">
            <a:extLst>
              <a:ext uri="{FF2B5EF4-FFF2-40B4-BE49-F238E27FC236}">
                <a16:creationId xmlns:a16="http://schemas.microsoft.com/office/drawing/2014/main" id="{53A4BC3F-2A74-47C6-9C07-2EB79057BBF0}"/>
              </a:ext>
            </a:extLst>
          </p:cNvPr>
          <p:cNvSpPr/>
          <p:nvPr/>
        </p:nvSpPr>
        <p:spPr>
          <a:xfrm>
            <a:off x="5924546" y="1869478"/>
            <a:ext cx="619539" cy="619539"/>
          </a:xfrm>
          <a:prstGeom prst="mathPlus">
            <a:avLst>
              <a:gd name="adj1" fmla="val 1404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4150FC-2DF2-4841-8206-AE5F7F858E44}"/>
              </a:ext>
            </a:extLst>
          </p:cNvPr>
          <p:cNvSpPr/>
          <p:nvPr/>
        </p:nvSpPr>
        <p:spPr>
          <a:xfrm>
            <a:off x="3591837" y="1528846"/>
            <a:ext cx="5116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81C414-67FC-4F14-A212-53B6E29A1672}"/>
              </a:ext>
            </a:extLst>
          </p:cNvPr>
          <p:cNvSpPr/>
          <p:nvPr/>
        </p:nvSpPr>
        <p:spPr>
          <a:xfrm>
            <a:off x="8349477" y="1514265"/>
            <a:ext cx="5116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en-US" sz="7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Graphic 16" descr="Grinning face with solid fill with solid fill">
            <a:extLst>
              <a:ext uri="{FF2B5EF4-FFF2-40B4-BE49-F238E27FC236}">
                <a16:creationId xmlns:a16="http://schemas.microsoft.com/office/drawing/2014/main" id="{DBB57363-3826-4824-B23D-0EB0F20ED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58375" y="1739972"/>
            <a:ext cx="914400" cy="914400"/>
          </a:xfrm>
          <a:prstGeom prst="rect">
            <a:avLst/>
          </a:prstGeom>
        </p:spPr>
      </p:pic>
      <p:sp>
        <p:nvSpPr>
          <p:cNvPr id="2" name="Arrow: U-Turn 1">
            <a:extLst>
              <a:ext uri="{FF2B5EF4-FFF2-40B4-BE49-F238E27FC236}">
                <a16:creationId xmlns:a16="http://schemas.microsoft.com/office/drawing/2014/main" id="{4254ECD7-818C-49C8-88E6-893356968A1F}"/>
              </a:ext>
            </a:extLst>
          </p:cNvPr>
          <p:cNvSpPr/>
          <p:nvPr/>
        </p:nvSpPr>
        <p:spPr>
          <a:xfrm>
            <a:off x="3260097" y="1046479"/>
            <a:ext cx="1716334" cy="499515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Arrow: U-Turn 15">
            <a:extLst>
              <a:ext uri="{FF2B5EF4-FFF2-40B4-BE49-F238E27FC236}">
                <a16:creationId xmlns:a16="http://schemas.microsoft.com/office/drawing/2014/main" id="{6D72F983-0437-42B6-8496-A568D45B5449}"/>
              </a:ext>
            </a:extLst>
          </p:cNvPr>
          <p:cNvSpPr/>
          <p:nvPr/>
        </p:nvSpPr>
        <p:spPr>
          <a:xfrm>
            <a:off x="3260097" y="774598"/>
            <a:ext cx="4622324" cy="499515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Graphic 18" descr="Backpack with solid fill">
            <a:extLst>
              <a:ext uri="{FF2B5EF4-FFF2-40B4-BE49-F238E27FC236}">
                <a16:creationId xmlns:a16="http://schemas.microsoft.com/office/drawing/2014/main" id="{18D6BA44-3F07-4B32-95A1-5327FB50B2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86117" y="3195034"/>
            <a:ext cx="1060749" cy="1060749"/>
          </a:xfrm>
          <a:prstGeom prst="rect">
            <a:avLst/>
          </a:prstGeom>
        </p:spPr>
      </p:pic>
      <p:pic>
        <p:nvPicPr>
          <p:cNvPr id="18" name="Graphic 17" descr="Grinning face with solid fill with solid fill">
            <a:extLst>
              <a:ext uri="{FF2B5EF4-FFF2-40B4-BE49-F238E27FC236}">
                <a16:creationId xmlns:a16="http://schemas.microsoft.com/office/drawing/2014/main" id="{A0C40C64-36A9-4FA6-914D-3314516CB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77437" y="3120231"/>
            <a:ext cx="914400" cy="914400"/>
          </a:xfrm>
          <a:prstGeom prst="rect">
            <a:avLst/>
          </a:prstGeom>
        </p:spPr>
      </p:pic>
      <p:pic>
        <p:nvPicPr>
          <p:cNvPr id="20" name="Graphic 19" descr="Pencil with solid fill">
            <a:extLst>
              <a:ext uri="{FF2B5EF4-FFF2-40B4-BE49-F238E27FC236}">
                <a16:creationId xmlns:a16="http://schemas.microsoft.com/office/drawing/2014/main" id="{B5A27D32-7610-42E5-94A9-FB13B69E75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209598">
            <a:off x="3976973" y="3193045"/>
            <a:ext cx="496957" cy="496957"/>
          </a:xfrm>
          <a:prstGeom prst="rect">
            <a:avLst/>
          </a:prstGeom>
        </p:spPr>
      </p:pic>
      <p:pic>
        <p:nvPicPr>
          <p:cNvPr id="21" name="Graphic 20" descr="Pencil with solid fill">
            <a:extLst>
              <a:ext uri="{FF2B5EF4-FFF2-40B4-BE49-F238E27FC236}">
                <a16:creationId xmlns:a16="http://schemas.microsoft.com/office/drawing/2014/main" id="{29BDCE41-A79E-4E8D-A603-FA0E2D287F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209598">
            <a:off x="3745786" y="3071371"/>
            <a:ext cx="496957" cy="496957"/>
          </a:xfrm>
          <a:prstGeom prst="rect">
            <a:avLst/>
          </a:prstGeom>
        </p:spPr>
      </p:pic>
      <p:pic>
        <p:nvPicPr>
          <p:cNvPr id="23" name="Graphic 22" descr="Picnic table with solid fill">
            <a:extLst>
              <a:ext uri="{FF2B5EF4-FFF2-40B4-BE49-F238E27FC236}">
                <a16:creationId xmlns:a16="http://schemas.microsoft.com/office/drawing/2014/main" id="{B6AD5588-2C3D-42D0-99FF-378BF61EEF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76531" y="3213448"/>
            <a:ext cx="1227483" cy="1227483"/>
          </a:xfrm>
          <a:prstGeom prst="rect">
            <a:avLst/>
          </a:prstGeom>
        </p:spPr>
      </p:pic>
      <p:pic>
        <p:nvPicPr>
          <p:cNvPr id="22" name="Graphic 21" descr="Grinning face with solid fill with solid fill">
            <a:extLst>
              <a:ext uri="{FF2B5EF4-FFF2-40B4-BE49-F238E27FC236}">
                <a16:creationId xmlns:a16="http://schemas.microsoft.com/office/drawing/2014/main" id="{6FD7ED95-04F5-4287-933B-1F002E52D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74896" y="3084382"/>
            <a:ext cx="914400" cy="914400"/>
          </a:xfrm>
          <a:prstGeom prst="rect">
            <a:avLst/>
          </a:prstGeom>
        </p:spPr>
      </p:pic>
      <p:pic>
        <p:nvPicPr>
          <p:cNvPr id="24" name="Graphic 23" descr="Laptop with solid fill">
            <a:extLst>
              <a:ext uri="{FF2B5EF4-FFF2-40B4-BE49-F238E27FC236}">
                <a16:creationId xmlns:a16="http://schemas.microsoft.com/office/drawing/2014/main" id="{4B851D1E-BF2D-4D82-8F75-2C37EA1EDD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33699" y="2701663"/>
            <a:ext cx="914400" cy="914400"/>
          </a:xfrm>
          <a:prstGeom prst="rect">
            <a:avLst/>
          </a:prstGeom>
        </p:spPr>
      </p:pic>
      <p:sp>
        <p:nvSpPr>
          <p:cNvPr id="25" name="Plus Sign 24">
            <a:extLst>
              <a:ext uri="{FF2B5EF4-FFF2-40B4-BE49-F238E27FC236}">
                <a16:creationId xmlns:a16="http://schemas.microsoft.com/office/drawing/2014/main" id="{FED6AA11-CE6D-4DA8-B81B-A7E2C8648F8E}"/>
              </a:ext>
            </a:extLst>
          </p:cNvPr>
          <p:cNvSpPr/>
          <p:nvPr/>
        </p:nvSpPr>
        <p:spPr>
          <a:xfrm>
            <a:off x="5041349" y="3333929"/>
            <a:ext cx="619539" cy="619539"/>
          </a:xfrm>
          <a:prstGeom prst="mathPlus">
            <a:avLst>
              <a:gd name="adj1" fmla="val 1404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D6472BC-86E7-4096-B6DD-6B8AE531E2F0}"/>
                  </a:ext>
                </a:extLst>
              </p:cNvPr>
              <p:cNvSpPr/>
              <p:nvPr/>
            </p:nvSpPr>
            <p:spPr>
              <a:xfrm>
                <a:off x="4252364" y="1676143"/>
                <a:ext cx="1539075" cy="94205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cap="none" spc="0" dirty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sz="5400" b="1" i="1" cap="none" spc="0" dirty="0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pattFill prst="narHorz">
                                <a:fgClr>
                                  <a:schemeClr val="accent3"/>
                                </a:fgClr>
                                <a:bgClr>
                                  <a:schemeClr val="accent3">
                                    <a:lumMod val="40000"/>
                                    <a:lumOff val="60000"/>
                                  </a:schemeClr>
                                </a:bgClr>
                              </a:patt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pattFill prst="narHorz">
                                <a:fgClr>
                                  <a:schemeClr val="accent3"/>
                                </a:fgClr>
                                <a:bgClr>
                                  <a:schemeClr val="accent3">
                                    <a:lumMod val="40000"/>
                                    <a:lumOff val="60000"/>
                                  </a:schemeClr>
                                </a:bgClr>
                              </a:patt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pattFill prst="narHorz">
                                <a:fgClr>
                                  <a:schemeClr val="accent3"/>
                                </a:fgClr>
                                <a:bgClr>
                                  <a:schemeClr val="accent3">
                                    <a:lumMod val="40000"/>
                                    <a:lumOff val="60000"/>
                                  </a:schemeClr>
                                </a:bgClr>
                              </a:patt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54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D6472BC-86E7-4096-B6DD-6B8AE531E2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364" y="1676143"/>
                <a:ext cx="1539075" cy="9420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65615E5-CD02-4E5C-9BC9-2EC326A55448}"/>
                  </a:ext>
                </a:extLst>
              </p:cNvPr>
              <p:cNvSpPr/>
              <p:nvPr/>
            </p:nvSpPr>
            <p:spPr>
              <a:xfrm>
                <a:off x="7020391" y="1657983"/>
                <a:ext cx="115288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𝒄𝒅</m:t>
                      </m:r>
                    </m:oMath>
                  </m:oMathPara>
                </a14:m>
                <a:endParaRPr lang="en-US" sz="54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65615E5-CD02-4E5C-9BC9-2EC326A55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391" y="1657983"/>
                <a:ext cx="1152880" cy="92333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Graphic 27" descr="Grinning face with solid fill with solid fill">
            <a:extLst>
              <a:ext uri="{FF2B5EF4-FFF2-40B4-BE49-F238E27FC236}">
                <a16:creationId xmlns:a16="http://schemas.microsoft.com/office/drawing/2014/main" id="{47C7E4D7-F58A-45E5-AC43-D08C41A67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26458" y="743583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C9CB45F-16F1-44EB-AFD5-BC4E6A2FBCA9}"/>
                  </a:ext>
                </a:extLst>
              </p:cNvPr>
              <p:cNvSpPr/>
              <p:nvPr/>
            </p:nvSpPr>
            <p:spPr>
              <a:xfrm>
                <a:off x="9222391" y="846840"/>
                <a:ext cx="2478755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40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54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endParaRPr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C9CB45F-16F1-44EB-AFD5-BC4E6A2FBC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2391" y="846840"/>
                <a:ext cx="2478755" cy="7078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1972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us Sign 12">
            <a:extLst>
              <a:ext uri="{FF2B5EF4-FFF2-40B4-BE49-F238E27FC236}">
                <a16:creationId xmlns:a16="http://schemas.microsoft.com/office/drawing/2014/main" id="{53A4BC3F-2A74-47C6-9C07-2EB79057BBF0}"/>
              </a:ext>
            </a:extLst>
          </p:cNvPr>
          <p:cNvSpPr/>
          <p:nvPr/>
        </p:nvSpPr>
        <p:spPr>
          <a:xfrm>
            <a:off x="5924546" y="1869478"/>
            <a:ext cx="619539" cy="619539"/>
          </a:xfrm>
          <a:prstGeom prst="mathPlus">
            <a:avLst>
              <a:gd name="adj1" fmla="val 1404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4150FC-2DF2-4841-8206-AE5F7F858E44}"/>
              </a:ext>
            </a:extLst>
          </p:cNvPr>
          <p:cNvSpPr/>
          <p:nvPr/>
        </p:nvSpPr>
        <p:spPr>
          <a:xfrm>
            <a:off x="3591837" y="1528846"/>
            <a:ext cx="5116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81C414-67FC-4F14-A212-53B6E29A1672}"/>
              </a:ext>
            </a:extLst>
          </p:cNvPr>
          <p:cNvSpPr/>
          <p:nvPr/>
        </p:nvSpPr>
        <p:spPr>
          <a:xfrm>
            <a:off x="8349477" y="1514265"/>
            <a:ext cx="5116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en-US" sz="7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Arrow: U-Turn 1">
            <a:extLst>
              <a:ext uri="{FF2B5EF4-FFF2-40B4-BE49-F238E27FC236}">
                <a16:creationId xmlns:a16="http://schemas.microsoft.com/office/drawing/2014/main" id="{4254ECD7-818C-49C8-88E6-893356968A1F}"/>
              </a:ext>
            </a:extLst>
          </p:cNvPr>
          <p:cNvSpPr/>
          <p:nvPr/>
        </p:nvSpPr>
        <p:spPr>
          <a:xfrm>
            <a:off x="3260097" y="1046479"/>
            <a:ext cx="1716334" cy="499515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Arrow: U-Turn 15">
            <a:extLst>
              <a:ext uri="{FF2B5EF4-FFF2-40B4-BE49-F238E27FC236}">
                <a16:creationId xmlns:a16="http://schemas.microsoft.com/office/drawing/2014/main" id="{6D72F983-0437-42B6-8496-A568D45B5449}"/>
              </a:ext>
            </a:extLst>
          </p:cNvPr>
          <p:cNvSpPr/>
          <p:nvPr/>
        </p:nvSpPr>
        <p:spPr>
          <a:xfrm>
            <a:off x="3260097" y="774598"/>
            <a:ext cx="4622324" cy="499515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Graphic 18" descr="Backpack with solid fill">
            <a:extLst>
              <a:ext uri="{FF2B5EF4-FFF2-40B4-BE49-F238E27FC236}">
                <a16:creationId xmlns:a16="http://schemas.microsoft.com/office/drawing/2014/main" id="{18D6BA44-3F07-4B32-95A1-5327FB50B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86117" y="3195034"/>
            <a:ext cx="1060749" cy="1060749"/>
          </a:xfrm>
          <a:prstGeom prst="rect">
            <a:avLst/>
          </a:prstGeom>
        </p:spPr>
      </p:pic>
      <p:pic>
        <p:nvPicPr>
          <p:cNvPr id="18" name="Graphic 17" descr="Grinning face with solid fill with solid fill">
            <a:extLst>
              <a:ext uri="{FF2B5EF4-FFF2-40B4-BE49-F238E27FC236}">
                <a16:creationId xmlns:a16="http://schemas.microsoft.com/office/drawing/2014/main" id="{A0C40C64-36A9-4FA6-914D-3314516CB0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77437" y="3120231"/>
            <a:ext cx="914400" cy="914400"/>
          </a:xfrm>
          <a:prstGeom prst="rect">
            <a:avLst/>
          </a:prstGeom>
        </p:spPr>
      </p:pic>
      <p:pic>
        <p:nvPicPr>
          <p:cNvPr id="20" name="Graphic 19" descr="Pencil with solid fill">
            <a:extLst>
              <a:ext uri="{FF2B5EF4-FFF2-40B4-BE49-F238E27FC236}">
                <a16:creationId xmlns:a16="http://schemas.microsoft.com/office/drawing/2014/main" id="{B5A27D32-7610-42E5-94A9-FB13B69E75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209598">
            <a:off x="3976973" y="3193045"/>
            <a:ext cx="496957" cy="496957"/>
          </a:xfrm>
          <a:prstGeom prst="rect">
            <a:avLst/>
          </a:prstGeom>
        </p:spPr>
      </p:pic>
      <p:pic>
        <p:nvPicPr>
          <p:cNvPr id="21" name="Graphic 20" descr="Pencil with solid fill">
            <a:extLst>
              <a:ext uri="{FF2B5EF4-FFF2-40B4-BE49-F238E27FC236}">
                <a16:creationId xmlns:a16="http://schemas.microsoft.com/office/drawing/2014/main" id="{29BDCE41-A79E-4E8D-A603-FA0E2D287F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209598">
            <a:off x="3745786" y="3071371"/>
            <a:ext cx="496957" cy="496957"/>
          </a:xfrm>
          <a:prstGeom prst="rect">
            <a:avLst/>
          </a:prstGeom>
        </p:spPr>
      </p:pic>
      <p:pic>
        <p:nvPicPr>
          <p:cNvPr id="23" name="Graphic 22" descr="Picnic table with solid fill">
            <a:extLst>
              <a:ext uri="{FF2B5EF4-FFF2-40B4-BE49-F238E27FC236}">
                <a16:creationId xmlns:a16="http://schemas.microsoft.com/office/drawing/2014/main" id="{B6AD5588-2C3D-42D0-99FF-378BF61EEF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76531" y="3213448"/>
            <a:ext cx="1227483" cy="1227483"/>
          </a:xfrm>
          <a:prstGeom prst="rect">
            <a:avLst/>
          </a:prstGeom>
        </p:spPr>
      </p:pic>
      <p:pic>
        <p:nvPicPr>
          <p:cNvPr id="22" name="Graphic 21" descr="Grinning face with solid fill with solid fill">
            <a:extLst>
              <a:ext uri="{FF2B5EF4-FFF2-40B4-BE49-F238E27FC236}">
                <a16:creationId xmlns:a16="http://schemas.microsoft.com/office/drawing/2014/main" id="{6FD7ED95-04F5-4287-933B-1F002E52DA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74896" y="3084382"/>
            <a:ext cx="914400" cy="914400"/>
          </a:xfrm>
          <a:prstGeom prst="rect">
            <a:avLst/>
          </a:prstGeom>
        </p:spPr>
      </p:pic>
      <p:pic>
        <p:nvPicPr>
          <p:cNvPr id="24" name="Graphic 23" descr="Laptop with solid fill">
            <a:extLst>
              <a:ext uri="{FF2B5EF4-FFF2-40B4-BE49-F238E27FC236}">
                <a16:creationId xmlns:a16="http://schemas.microsoft.com/office/drawing/2014/main" id="{4B851D1E-BF2D-4D82-8F75-2C37EA1EDD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33699" y="2701663"/>
            <a:ext cx="914400" cy="914400"/>
          </a:xfrm>
          <a:prstGeom prst="rect">
            <a:avLst/>
          </a:prstGeom>
        </p:spPr>
      </p:pic>
      <p:sp>
        <p:nvSpPr>
          <p:cNvPr id="25" name="Plus Sign 24">
            <a:extLst>
              <a:ext uri="{FF2B5EF4-FFF2-40B4-BE49-F238E27FC236}">
                <a16:creationId xmlns:a16="http://schemas.microsoft.com/office/drawing/2014/main" id="{FED6AA11-CE6D-4DA8-B81B-A7E2C8648F8E}"/>
              </a:ext>
            </a:extLst>
          </p:cNvPr>
          <p:cNvSpPr/>
          <p:nvPr/>
        </p:nvSpPr>
        <p:spPr>
          <a:xfrm>
            <a:off x="5041349" y="3333929"/>
            <a:ext cx="619539" cy="619539"/>
          </a:xfrm>
          <a:prstGeom prst="mathPlus">
            <a:avLst>
              <a:gd name="adj1" fmla="val 1404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D6472BC-86E7-4096-B6DD-6B8AE531E2F0}"/>
                  </a:ext>
                </a:extLst>
              </p:cNvPr>
              <p:cNvSpPr/>
              <p:nvPr/>
            </p:nvSpPr>
            <p:spPr>
              <a:xfrm>
                <a:off x="4252364" y="1676143"/>
                <a:ext cx="1539075" cy="94205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cap="none" spc="0" dirty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sz="5400" b="1" i="1" cap="none" spc="0" dirty="0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pattFill prst="narHorz">
                                <a:fgClr>
                                  <a:schemeClr val="accent3"/>
                                </a:fgClr>
                                <a:bgClr>
                                  <a:schemeClr val="accent3">
                                    <a:lumMod val="40000"/>
                                    <a:lumOff val="60000"/>
                                  </a:schemeClr>
                                </a:bgClr>
                              </a:patt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pattFill prst="narHorz">
                                <a:fgClr>
                                  <a:schemeClr val="accent3"/>
                                </a:fgClr>
                                <a:bgClr>
                                  <a:schemeClr val="accent3">
                                    <a:lumMod val="40000"/>
                                    <a:lumOff val="60000"/>
                                  </a:schemeClr>
                                </a:bgClr>
                              </a:patt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pattFill prst="narHorz">
                                <a:fgClr>
                                  <a:schemeClr val="accent3"/>
                                </a:fgClr>
                                <a:bgClr>
                                  <a:schemeClr val="accent3">
                                    <a:lumMod val="40000"/>
                                    <a:lumOff val="60000"/>
                                  </a:schemeClr>
                                </a:bgClr>
                              </a:patt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54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D6472BC-86E7-4096-B6DD-6B8AE531E2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364" y="1676143"/>
                <a:ext cx="1539075" cy="9420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65615E5-CD02-4E5C-9BC9-2EC326A55448}"/>
                  </a:ext>
                </a:extLst>
              </p:cNvPr>
              <p:cNvSpPr/>
              <p:nvPr/>
            </p:nvSpPr>
            <p:spPr>
              <a:xfrm>
                <a:off x="7020391" y="1657983"/>
                <a:ext cx="115288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𝒄𝒅</m:t>
                      </m:r>
                    </m:oMath>
                  </m:oMathPara>
                </a14:m>
                <a:endParaRPr lang="en-US" sz="54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65615E5-CD02-4E5C-9BC9-2EC326A55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391" y="1657983"/>
                <a:ext cx="1152880" cy="92333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Graphic 27" descr="Grinning face with solid fill with solid fill">
            <a:extLst>
              <a:ext uri="{FF2B5EF4-FFF2-40B4-BE49-F238E27FC236}">
                <a16:creationId xmlns:a16="http://schemas.microsoft.com/office/drawing/2014/main" id="{47C7E4D7-F58A-45E5-AC43-D08C41A679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26458" y="743583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C9CB45F-16F1-44EB-AFD5-BC4E6A2FBCA9}"/>
                  </a:ext>
                </a:extLst>
              </p:cNvPr>
              <p:cNvSpPr/>
              <p:nvPr/>
            </p:nvSpPr>
            <p:spPr>
              <a:xfrm>
                <a:off x="9222391" y="846840"/>
                <a:ext cx="2478755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40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54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endParaRPr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C9CB45F-16F1-44EB-AFD5-BC4E6A2FBC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2391" y="846840"/>
                <a:ext cx="2478755" cy="7078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0E9E52B-F355-4103-8118-E139C9B62095}"/>
                  </a:ext>
                </a:extLst>
              </p:cNvPr>
              <p:cNvSpPr/>
              <p:nvPr/>
            </p:nvSpPr>
            <p:spPr>
              <a:xfrm>
                <a:off x="1641496" y="1751049"/>
                <a:ext cx="2304862" cy="83099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8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8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66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endParaRPr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0E9E52B-F355-4103-8118-E139C9B620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496" y="1751049"/>
                <a:ext cx="2304862" cy="83099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2352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us Sign 12">
            <a:extLst>
              <a:ext uri="{FF2B5EF4-FFF2-40B4-BE49-F238E27FC236}">
                <a16:creationId xmlns:a16="http://schemas.microsoft.com/office/drawing/2014/main" id="{53A4BC3F-2A74-47C6-9C07-2EB79057BBF0}"/>
              </a:ext>
            </a:extLst>
          </p:cNvPr>
          <p:cNvSpPr/>
          <p:nvPr/>
        </p:nvSpPr>
        <p:spPr>
          <a:xfrm>
            <a:off x="5924546" y="1869478"/>
            <a:ext cx="619539" cy="619539"/>
          </a:xfrm>
          <a:prstGeom prst="mathPlus">
            <a:avLst>
              <a:gd name="adj1" fmla="val 1404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4150FC-2DF2-4841-8206-AE5F7F858E44}"/>
              </a:ext>
            </a:extLst>
          </p:cNvPr>
          <p:cNvSpPr/>
          <p:nvPr/>
        </p:nvSpPr>
        <p:spPr>
          <a:xfrm>
            <a:off x="3591837" y="1528846"/>
            <a:ext cx="5116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81C414-67FC-4F14-A212-53B6E29A1672}"/>
              </a:ext>
            </a:extLst>
          </p:cNvPr>
          <p:cNvSpPr/>
          <p:nvPr/>
        </p:nvSpPr>
        <p:spPr>
          <a:xfrm>
            <a:off x="8349477" y="1514265"/>
            <a:ext cx="5116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en-US" sz="7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Arrow: U-Turn 1">
            <a:extLst>
              <a:ext uri="{FF2B5EF4-FFF2-40B4-BE49-F238E27FC236}">
                <a16:creationId xmlns:a16="http://schemas.microsoft.com/office/drawing/2014/main" id="{4254ECD7-818C-49C8-88E6-893356968A1F}"/>
              </a:ext>
            </a:extLst>
          </p:cNvPr>
          <p:cNvSpPr/>
          <p:nvPr/>
        </p:nvSpPr>
        <p:spPr>
          <a:xfrm>
            <a:off x="3260097" y="1046479"/>
            <a:ext cx="1716334" cy="499515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Arrow: U-Turn 15">
            <a:extLst>
              <a:ext uri="{FF2B5EF4-FFF2-40B4-BE49-F238E27FC236}">
                <a16:creationId xmlns:a16="http://schemas.microsoft.com/office/drawing/2014/main" id="{6D72F983-0437-42B6-8496-A568D45B5449}"/>
              </a:ext>
            </a:extLst>
          </p:cNvPr>
          <p:cNvSpPr/>
          <p:nvPr/>
        </p:nvSpPr>
        <p:spPr>
          <a:xfrm>
            <a:off x="3260097" y="774598"/>
            <a:ext cx="4622324" cy="499515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3" name="Graphic 22" descr="Picnic table with solid fill">
            <a:extLst>
              <a:ext uri="{FF2B5EF4-FFF2-40B4-BE49-F238E27FC236}">
                <a16:creationId xmlns:a16="http://schemas.microsoft.com/office/drawing/2014/main" id="{B6AD5588-2C3D-42D0-99FF-378BF61EE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76531" y="3213448"/>
            <a:ext cx="1227483" cy="1227483"/>
          </a:xfrm>
          <a:prstGeom prst="rect">
            <a:avLst/>
          </a:prstGeom>
        </p:spPr>
      </p:pic>
      <p:pic>
        <p:nvPicPr>
          <p:cNvPr id="22" name="Graphic 21" descr="Grinning face with solid fill with solid fill">
            <a:extLst>
              <a:ext uri="{FF2B5EF4-FFF2-40B4-BE49-F238E27FC236}">
                <a16:creationId xmlns:a16="http://schemas.microsoft.com/office/drawing/2014/main" id="{6FD7ED95-04F5-4287-933B-1F002E52DA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74896" y="3084382"/>
            <a:ext cx="914400" cy="914400"/>
          </a:xfrm>
          <a:prstGeom prst="rect">
            <a:avLst/>
          </a:prstGeom>
        </p:spPr>
      </p:pic>
      <p:pic>
        <p:nvPicPr>
          <p:cNvPr id="24" name="Graphic 23" descr="Laptop with solid fill">
            <a:extLst>
              <a:ext uri="{FF2B5EF4-FFF2-40B4-BE49-F238E27FC236}">
                <a16:creationId xmlns:a16="http://schemas.microsoft.com/office/drawing/2014/main" id="{4B851D1E-BF2D-4D82-8F75-2C37EA1EDD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33699" y="2701663"/>
            <a:ext cx="914400" cy="914400"/>
          </a:xfrm>
          <a:prstGeom prst="rect">
            <a:avLst/>
          </a:prstGeom>
        </p:spPr>
      </p:pic>
      <p:sp>
        <p:nvSpPr>
          <p:cNvPr id="25" name="Plus Sign 24">
            <a:extLst>
              <a:ext uri="{FF2B5EF4-FFF2-40B4-BE49-F238E27FC236}">
                <a16:creationId xmlns:a16="http://schemas.microsoft.com/office/drawing/2014/main" id="{FED6AA11-CE6D-4DA8-B81B-A7E2C8648F8E}"/>
              </a:ext>
            </a:extLst>
          </p:cNvPr>
          <p:cNvSpPr/>
          <p:nvPr/>
        </p:nvSpPr>
        <p:spPr>
          <a:xfrm>
            <a:off x="5041349" y="3333929"/>
            <a:ext cx="619539" cy="619539"/>
          </a:xfrm>
          <a:prstGeom prst="mathPlus">
            <a:avLst>
              <a:gd name="adj1" fmla="val 1404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D6472BC-86E7-4096-B6DD-6B8AE531E2F0}"/>
                  </a:ext>
                </a:extLst>
              </p:cNvPr>
              <p:cNvSpPr/>
              <p:nvPr/>
            </p:nvSpPr>
            <p:spPr>
              <a:xfrm>
                <a:off x="4252364" y="1676143"/>
                <a:ext cx="1539075" cy="94205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cap="none" spc="0" dirty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sz="5400" b="1" i="1" cap="none" spc="0" dirty="0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pattFill prst="narHorz">
                                <a:fgClr>
                                  <a:schemeClr val="accent3"/>
                                </a:fgClr>
                                <a:bgClr>
                                  <a:schemeClr val="accent3">
                                    <a:lumMod val="40000"/>
                                    <a:lumOff val="60000"/>
                                  </a:schemeClr>
                                </a:bgClr>
                              </a:patt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pattFill prst="narHorz">
                                <a:fgClr>
                                  <a:schemeClr val="accent3"/>
                                </a:fgClr>
                                <a:bgClr>
                                  <a:schemeClr val="accent3">
                                    <a:lumMod val="40000"/>
                                    <a:lumOff val="60000"/>
                                  </a:schemeClr>
                                </a:bgClr>
                              </a:patt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pattFill prst="narHorz">
                                <a:fgClr>
                                  <a:schemeClr val="accent3"/>
                                </a:fgClr>
                                <a:bgClr>
                                  <a:schemeClr val="accent3">
                                    <a:lumMod val="40000"/>
                                    <a:lumOff val="60000"/>
                                  </a:schemeClr>
                                </a:bgClr>
                              </a:patt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54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D6472BC-86E7-4096-B6DD-6B8AE531E2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364" y="1676143"/>
                <a:ext cx="1539075" cy="9420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65615E5-CD02-4E5C-9BC9-2EC326A55448}"/>
                  </a:ext>
                </a:extLst>
              </p:cNvPr>
              <p:cNvSpPr/>
              <p:nvPr/>
            </p:nvSpPr>
            <p:spPr>
              <a:xfrm>
                <a:off x="7020391" y="1657983"/>
                <a:ext cx="115288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𝒄𝒅</m:t>
                      </m:r>
                    </m:oMath>
                  </m:oMathPara>
                </a14:m>
                <a:endParaRPr lang="en-US" sz="54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65615E5-CD02-4E5C-9BC9-2EC326A55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391" y="1657983"/>
                <a:ext cx="1152880" cy="9233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Graphic 27" descr="Grinning face with solid fill with solid fill">
            <a:extLst>
              <a:ext uri="{FF2B5EF4-FFF2-40B4-BE49-F238E27FC236}">
                <a16:creationId xmlns:a16="http://schemas.microsoft.com/office/drawing/2014/main" id="{47C7E4D7-F58A-45E5-AC43-D08C41A679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26458" y="743583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C9CB45F-16F1-44EB-AFD5-BC4E6A2FBCA9}"/>
                  </a:ext>
                </a:extLst>
              </p:cNvPr>
              <p:cNvSpPr/>
              <p:nvPr/>
            </p:nvSpPr>
            <p:spPr>
              <a:xfrm>
                <a:off x="9222391" y="846840"/>
                <a:ext cx="2478755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40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54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endParaRPr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C9CB45F-16F1-44EB-AFD5-BC4E6A2FBC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2391" y="846840"/>
                <a:ext cx="2478755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0E9E52B-F355-4103-8118-E139C9B62095}"/>
                  </a:ext>
                </a:extLst>
              </p:cNvPr>
              <p:cNvSpPr/>
              <p:nvPr/>
            </p:nvSpPr>
            <p:spPr>
              <a:xfrm>
                <a:off x="1641496" y="1751049"/>
                <a:ext cx="2304862" cy="83099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8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8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66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endParaRPr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0E9E52B-F355-4103-8118-E139C9B620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496" y="1751049"/>
                <a:ext cx="2304862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A64E648-3002-43A1-91AB-18ED8BFE03B8}"/>
                  </a:ext>
                </a:extLst>
              </p:cNvPr>
              <p:cNvSpPr/>
              <p:nvPr/>
            </p:nvSpPr>
            <p:spPr>
              <a:xfrm>
                <a:off x="1641496" y="3158863"/>
                <a:ext cx="3751220" cy="94205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cap="none" spc="0" dirty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5400" b="1" i="1" cap="none" spc="0" dirty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 cap="none" spc="0" dirty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5400" b="1" i="1" cap="none" spc="0" dirty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5400" b="1" i="1" cap="none" spc="0" dirty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5400" b="1" i="1" cap="none" spc="0" dirty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sz="5400" b="1" i="1" cap="none" spc="0" dirty="0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pattFill prst="narHorz">
                                <a:fgClr>
                                  <a:schemeClr val="accent3"/>
                                </a:fgClr>
                                <a:bgClr>
                                  <a:schemeClr val="accent3">
                                    <a:lumMod val="40000"/>
                                    <a:lumOff val="60000"/>
                                  </a:schemeClr>
                                </a:bgClr>
                              </a:patt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pattFill prst="narHorz">
                                <a:fgClr>
                                  <a:schemeClr val="accent3"/>
                                </a:fgClr>
                                <a:bgClr>
                                  <a:schemeClr val="accent3">
                                    <a:lumMod val="40000"/>
                                    <a:lumOff val="60000"/>
                                  </a:schemeClr>
                                </a:bgClr>
                              </a:patt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pattFill prst="narHorz">
                                <a:fgClr>
                                  <a:schemeClr val="accent3"/>
                                </a:fgClr>
                                <a:bgClr>
                                  <a:schemeClr val="accent3">
                                    <a:lumMod val="40000"/>
                                    <a:lumOff val="60000"/>
                                  </a:schemeClr>
                                </a:bgClr>
                              </a:patt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54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endParaRPr>
              </a:p>
            </p:txBody>
          </p:sp>
        </mc:Choice>
        <mc:Fallback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A64E648-3002-43A1-91AB-18ED8BFE03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496" y="3158863"/>
                <a:ext cx="3751220" cy="9420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84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us Sign 12">
            <a:extLst>
              <a:ext uri="{FF2B5EF4-FFF2-40B4-BE49-F238E27FC236}">
                <a16:creationId xmlns:a16="http://schemas.microsoft.com/office/drawing/2014/main" id="{53A4BC3F-2A74-47C6-9C07-2EB79057BBF0}"/>
              </a:ext>
            </a:extLst>
          </p:cNvPr>
          <p:cNvSpPr/>
          <p:nvPr/>
        </p:nvSpPr>
        <p:spPr>
          <a:xfrm>
            <a:off x="5924546" y="1869478"/>
            <a:ext cx="619539" cy="619539"/>
          </a:xfrm>
          <a:prstGeom prst="mathPlus">
            <a:avLst>
              <a:gd name="adj1" fmla="val 1404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4150FC-2DF2-4841-8206-AE5F7F858E44}"/>
              </a:ext>
            </a:extLst>
          </p:cNvPr>
          <p:cNvSpPr/>
          <p:nvPr/>
        </p:nvSpPr>
        <p:spPr>
          <a:xfrm>
            <a:off x="3591837" y="1528846"/>
            <a:ext cx="5116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81C414-67FC-4F14-A212-53B6E29A1672}"/>
              </a:ext>
            </a:extLst>
          </p:cNvPr>
          <p:cNvSpPr/>
          <p:nvPr/>
        </p:nvSpPr>
        <p:spPr>
          <a:xfrm>
            <a:off x="8349477" y="1514265"/>
            <a:ext cx="5116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en-US" sz="7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Arrow: U-Turn 1">
            <a:extLst>
              <a:ext uri="{FF2B5EF4-FFF2-40B4-BE49-F238E27FC236}">
                <a16:creationId xmlns:a16="http://schemas.microsoft.com/office/drawing/2014/main" id="{4254ECD7-818C-49C8-88E6-893356968A1F}"/>
              </a:ext>
            </a:extLst>
          </p:cNvPr>
          <p:cNvSpPr/>
          <p:nvPr/>
        </p:nvSpPr>
        <p:spPr>
          <a:xfrm>
            <a:off x="3260097" y="1046479"/>
            <a:ext cx="1716334" cy="499515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Arrow: U-Turn 15">
            <a:extLst>
              <a:ext uri="{FF2B5EF4-FFF2-40B4-BE49-F238E27FC236}">
                <a16:creationId xmlns:a16="http://schemas.microsoft.com/office/drawing/2014/main" id="{6D72F983-0437-42B6-8496-A568D45B5449}"/>
              </a:ext>
            </a:extLst>
          </p:cNvPr>
          <p:cNvSpPr/>
          <p:nvPr/>
        </p:nvSpPr>
        <p:spPr>
          <a:xfrm>
            <a:off x="3260097" y="774598"/>
            <a:ext cx="4622324" cy="499515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Plus Sign 24">
            <a:extLst>
              <a:ext uri="{FF2B5EF4-FFF2-40B4-BE49-F238E27FC236}">
                <a16:creationId xmlns:a16="http://schemas.microsoft.com/office/drawing/2014/main" id="{FED6AA11-CE6D-4DA8-B81B-A7E2C8648F8E}"/>
              </a:ext>
            </a:extLst>
          </p:cNvPr>
          <p:cNvSpPr/>
          <p:nvPr/>
        </p:nvSpPr>
        <p:spPr>
          <a:xfrm>
            <a:off x="5041349" y="3333929"/>
            <a:ext cx="619539" cy="619539"/>
          </a:xfrm>
          <a:prstGeom prst="mathPlus">
            <a:avLst>
              <a:gd name="adj1" fmla="val 1404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D6472BC-86E7-4096-B6DD-6B8AE531E2F0}"/>
                  </a:ext>
                </a:extLst>
              </p:cNvPr>
              <p:cNvSpPr/>
              <p:nvPr/>
            </p:nvSpPr>
            <p:spPr>
              <a:xfrm>
                <a:off x="4252364" y="1676143"/>
                <a:ext cx="1539075" cy="94205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cap="none" spc="0" dirty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sz="5400" b="1" i="1" cap="none" spc="0" dirty="0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pattFill prst="narHorz">
                                <a:fgClr>
                                  <a:schemeClr val="accent3"/>
                                </a:fgClr>
                                <a:bgClr>
                                  <a:schemeClr val="accent3">
                                    <a:lumMod val="40000"/>
                                    <a:lumOff val="60000"/>
                                  </a:schemeClr>
                                </a:bgClr>
                              </a:patt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pattFill prst="narHorz">
                                <a:fgClr>
                                  <a:schemeClr val="accent3"/>
                                </a:fgClr>
                                <a:bgClr>
                                  <a:schemeClr val="accent3">
                                    <a:lumMod val="40000"/>
                                    <a:lumOff val="60000"/>
                                  </a:schemeClr>
                                </a:bgClr>
                              </a:patt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pattFill prst="narHorz">
                                <a:fgClr>
                                  <a:schemeClr val="accent3"/>
                                </a:fgClr>
                                <a:bgClr>
                                  <a:schemeClr val="accent3">
                                    <a:lumMod val="40000"/>
                                    <a:lumOff val="60000"/>
                                  </a:schemeClr>
                                </a:bgClr>
                              </a:patt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54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D6472BC-86E7-4096-B6DD-6B8AE531E2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364" y="1676143"/>
                <a:ext cx="1539075" cy="9420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65615E5-CD02-4E5C-9BC9-2EC326A55448}"/>
                  </a:ext>
                </a:extLst>
              </p:cNvPr>
              <p:cNvSpPr/>
              <p:nvPr/>
            </p:nvSpPr>
            <p:spPr>
              <a:xfrm>
                <a:off x="7020391" y="1657983"/>
                <a:ext cx="115288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𝒄𝒅</m:t>
                      </m:r>
                    </m:oMath>
                  </m:oMathPara>
                </a14:m>
                <a:endParaRPr lang="en-US" sz="54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65615E5-CD02-4E5C-9BC9-2EC326A55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391" y="1657983"/>
                <a:ext cx="1152880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Graphic 27" descr="Grinning face with solid fill with solid fill">
            <a:extLst>
              <a:ext uri="{FF2B5EF4-FFF2-40B4-BE49-F238E27FC236}">
                <a16:creationId xmlns:a16="http://schemas.microsoft.com/office/drawing/2014/main" id="{47C7E4D7-F58A-45E5-AC43-D08C41A679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26458" y="743583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C9CB45F-16F1-44EB-AFD5-BC4E6A2FBCA9}"/>
                  </a:ext>
                </a:extLst>
              </p:cNvPr>
              <p:cNvSpPr/>
              <p:nvPr/>
            </p:nvSpPr>
            <p:spPr>
              <a:xfrm>
                <a:off x="9222391" y="846840"/>
                <a:ext cx="2478755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40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54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endParaRPr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C9CB45F-16F1-44EB-AFD5-BC4E6A2FBC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2391" y="846840"/>
                <a:ext cx="2478755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0E9E52B-F355-4103-8118-E139C9B62095}"/>
                  </a:ext>
                </a:extLst>
              </p:cNvPr>
              <p:cNvSpPr/>
              <p:nvPr/>
            </p:nvSpPr>
            <p:spPr>
              <a:xfrm>
                <a:off x="1641496" y="1751049"/>
                <a:ext cx="2304862" cy="83099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8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8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66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endParaRPr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0E9E52B-F355-4103-8118-E139C9B620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496" y="1751049"/>
                <a:ext cx="2304862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A64E648-3002-43A1-91AB-18ED8BFE03B8}"/>
                  </a:ext>
                </a:extLst>
              </p:cNvPr>
              <p:cNvSpPr/>
              <p:nvPr/>
            </p:nvSpPr>
            <p:spPr>
              <a:xfrm>
                <a:off x="1641496" y="3158863"/>
                <a:ext cx="3751220" cy="94205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cap="none" spc="0" dirty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5400" b="1" i="1" cap="none" spc="0" dirty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 cap="none" spc="0" dirty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5400" b="1" i="1" cap="none" spc="0" dirty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5400" b="1" i="1" cap="none" spc="0" dirty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5400" b="1" i="1" cap="none" spc="0" dirty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sz="5400" b="1" i="1" cap="none" spc="0" dirty="0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pattFill prst="narHorz">
                                <a:fgClr>
                                  <a:schemeClr val="accent3"/>
                                </a:fgClr>
                                <a:bgClr>
                                  <a:schemeClr val="accent3">
                                    <a:lumMod val="40000"/>
                                    <a:lumOff val="60000"/>
                                  </a:schemeClr>
                                </a:bgClr>
                              </a:patt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pattFill prst="narHorz">
                                <a:fgClr>
                                  <a:schemeClr val="accent3"/>
                                </a:fgClr>
                                <a:bgClr>
                                  <a:schemeClr val="accent3">
                                    <a:lumMod val="40000"/>
                                    <a:lumOff val="60000"/>
                                  </a:schemeClr>
                                </a:bgClr>
                              </a:patt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pattFill prst="narHorz">
                                <a:fgClr>
                                  <a:schemeClr val="accent3"/>
                                </a:fgClr>
                                <a:bgClr>
                                  <a:schemeClr val="accent3">
                                    <a:lumMod val="40000"/>
                                    <a:lumOff val="60000"/>
                                  </a:schemeClr>
                                </a:bgClr>
                              </a:patt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54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endParaRPr>
              </a:p>
            </p:txBody>
          </p:sp>
        </mc:Choice>
        <mc:Fallback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A64E648-3002-43A1-91AB-18ED8BFE03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496" y="3158863"/>
                <a:ext cx="3751220" cy="9420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8D14E9F-445C-4123-BF22-CAA97D3B2BFD}"/>
                  </a:ext>
                </a:extLst>
              </p:cNvPr>
              <p:cNvSpPr/>
              <p:nvPr/>
            </p:nvSpPr>
            <p:spPr>
              <a:xfrm>
                <a:off x="5791439" y="3158863"/>
                <a:ext cx="336592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5400" b="1" i="1" cap="none" spc="0" dirty="0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pattFill prst="narHorz">
                                <a:fgClr>
                                  <a:schemeClr val="accent3"/>
                                </a:fgClr>
                                <a:bgClr>
                                  <a:schemeClr val="accent3">
                                    <a:lumMod val="40000"/>
                                    <a:lumOff val="60000"/>
                                  </a:schemeClr>
                                </a:bgClr>
                              </a:patt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pattFill prst="narHorz">
                                <a:fgClr>
                                  <a:schemeClr val="accent3"/>
                                </a:fgClr>
                                <a:bgClr>
                                  <a:schemeClr val="accent3">
                                    <a:lumMod val="40000"/>
                                    <a:lumOff val="60000"/>
                                  </a:schemeClr>
                                </a:bgClr>
                              </a:patt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pattFill prst="narHorz">
                                <a:fgClr>
                                  <a:schemeClr val="accent3"/>
                                </a:fgClr>
                                <a:bgClr>
                                  <a:schemeClr val="accent3">
                                    <a:lumMod val="40000"/>
                                    <a:lumOff val="60000"/>
                                  </a:schemeClr>
                                </a:bgClr>
                              </a:patt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pattFill prst="narHorz">
                                <a:fgClr>
                                  <a:schemeClr val="accent3"/>
                                </a:fgClr>
                                <a:bgClr>
                                  <a:schemeClr val="accent3">
                                    <a:lumMod val="40000"/>
                                    <a:lumOff val="60000"/>
                                  </a:schemeClr>
                                </a:bgClr>
                              </a:patt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en-US" sz="5400" b="1" i="1" cap="none" spc="0" dirty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𝒄𝒅</m:t>
                      </m:r>
                    </m:oMath>
                  </m:oMathPara>
                </a14:m>
                <a:endParaRPr lang="en-US" sz="54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endParaRPr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8D14E9F-445C-4123-BF22-CAA97D3B2B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439" y="3158863"/>
                <a:ext cx="3365921" cy="9233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9027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us Sign 12">
            <a:extLst>
              <a:ext uri="{FF2B5EF4-FFF2-40B4-BE49-F238E27FC236}">
                <a16:creationId xmlns:a16="http://schemas.microsoft.com/office/drawing/2014/main" id="{53A4BC3F-2A74-47C6-9C07-2EB79057BBF0}"/>
              </a:ext>
            </a:extLst>
          </p:cNvPr>
          <p:cNvSpPr/>
          <p:nvPr/>
        </p:nvSpPr>
        <p:spPr>
          <a:xfrm>
            <a:off x="5924546" y="1869478"/>
            <a:ext cx="619539" cy="619539"/>
          </a:xfrm>
          <a:prstGeom prst="mathPlus">
            <a:avLst>
              <a:gd name="adj1" fmla="val 1404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4150FC-2DF2-4841-8206-AE5F7F858E44}"/>
              </a:ext>
            </a:extLst>
          </p:cNvPr>
          <p:cNvSpPr/>
          <p:nvPr/>
        </p:nvSpPr>
        <p:spPr>
          <a:xfrm>
            <a:off x="3591837" y="1528846"/>
            <a:ext cx="5116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81C414-67FC-4F14-A212-53B6E29A1672}"/>
              </a:ext>
            </a:extLst>
          </p:cNvPr>
          <p:cNvSpPr/>
          <p:nvPr/>
        </p:nvSpPr>
        <p:spPr>
          <a:xfrm>
            <a:off x="8349477" y="1514265"/>
            <a:ext cx="5116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en-US" sz="7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Arrow: U-Turn 1">
            <a:extLst>
              <a:ext uri="{FF2B5EF4-FFF2-40B4-BE49-F238E27FC236}">
                <a16:creationId xmlns:a16="http://schemas.microsoft.com/office/drawing/2014/main" id="{4254ECD7-818C-49C8-88E6-893356968A1F}"/>
              </a:ext>
            </a:extLst>
          </p:cNvPr>
          <p:cNvSpPr/>
          <p:nvPr/>
        </p:nvSpPr>
        <p:spPr>
          <a:xfrm>
            <a:off x="3260097" y="1046479"/>
            <a:ext cx="1716334" cy="499515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Arrow: U-Turn 15">
            <a:extLst>
              <a:ext uri="{FF2B5EF4-FFF2-40B4-BE49-F238E27FC236}">
                <a16:creationId xmlns:a16="http://schemas.microsoft.com/office/drawing/2014/main" id="{6D72F983-0437-42B6-8496-A568D45B5449}"/>
              </a:ext>
            </a:extLst>
          </p:cNvPr>
          <p:cNvSpPr/>
          <p:nvPr/>
        </p:nvSpPr>
        <p:spPr>
          <a:xfrm>
            <a:off x="3260097" y="774598"/>
            <a:ext cx="4622324" cy="499515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Plus Sign 24">
            <a:extLst>
              <a:ext uri="{FF2B5EF4-FFF2-40B4-BE49-F238E27FC236}">
                <a16:creationId xmlns:a16="http://schemas.microsoft.com/office/drawing/2014/main" id="{FED6AA11-CE6D-4DA8-B81B-A7E2C8648F8E}"/>
              </a:ext>
            </a:extLst>
          </p:cNvPr>
          <p:cNvSpPr/>
          <p:nvPr/>
        </p:nvSpPr>
        <p:spPr>
          <a:xfrm>
            <a:off x="5041349" y="3333929"/>
            <a:ext cx="619539" cy="619539"/>
          </a:xfrm>
          <a:prstGeom prst="mathPlus">
            <a:avLst>
              <a:gd name="adj1" fmla="val 1404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D6472BC-86E7-4096-B6DD-6B8AE531E2F0}"/>
                  </a:ext>
                </a:extLst>
              </p:cNvPr>
              <p:cNvSpPr/>
              <p:nvPr/>
            </p:nvSpPr>
            <p:spPr>
              <a:xfrm>
                <a:off x="4252364" y="1676143"/>
                <a:ext cx="1539075" cy="94205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cap="none" spc="0" dirty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sz="5400" b="1" i="1" cap="none" spc="0" dirty="0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pattFill prst="narHorz">
                                <a:fgClr>
                                  <a:schemeClr val="accent3"/>
                                </a:fgClr>
                                <a:bgClr>
                                  <a:schemeClr val="accent3">
                                    <a:lumMod val="40000"/>
                                    <a:lumOff val="60000"/>
                                  </a:schemeClr>
                                </a:bgClr>
                              </a:patt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pattFill prst="narHorz">
                                <a:fgClr>
                                  <a:schemeClr val="accent3"/>
                                </a:fgClr>
                                <a:bgClr>
                                  <a:schemeClr val="accent3">
                                    <a:lumMod val="40000"/>
                                    <a:lumOff val="60000"/>
                                  </a:schemeClr>
                                </a:bgClr>
                              </a:patt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pattFill prst="narHorz">
                                <a:fgClr>
                                  <a:schemeClr val="accent3"/>
                                </a:fgClr>
                                <a:bgClr>
                                  <a:schemeClr val="accent3">
                                    <a:lumMod val="40000"/>
                                    <a:lumOff val="60000"/>
                                  </a:schemeClr>
                                </a:bgClr>
                              </a:patt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54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D6472BC-86E7-4096-B6DD-6B8AE531E2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364" y="1676143"/>
                <a:ext cx="1539075" cy="9420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65615E5-CD02-4E5C-9BC9-2EC326A55448}"/>
                  </a:ext>
                </a:extLst>
              </p:cNvPr>
              <p:cNvSpPr/>
              <p:nvPr/>
            </p:nvSpPr>
            <p:spPr>
              <a:xfrm>
                <a:off x="7020391" y="1657983"/>
                <a:ext cx="115288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𝒄𝒅</m:t>
                      </m:r>
                    </m:oMath>
                  </m:oMathPara>
                </a14:m>
                <a:endParaRPr lang="en-US" sz="54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65615E5-CD02-4E5C-9BC9-2EC326A55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391" y="1657983"/>
                <a:ext cx="1152880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Graphic 27" descr="Grinning face with solid fill with solid fill">
            <a:extLst>
              <a:ext uri="{FF2B5EF4-FFF2-40B4-BE49-F238E27FC236}">
                <a16:creationId xmlns:a16="http://schemas.microsoft.com/office/drawing/2014/main" id="{47C7E4D7-F58A-45E5-AC43-D08C41A679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26458" y="743583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C9CB45F-16F1-44EB-AFD5-BC4E6A2FBCA9}"/>
                  </a:ext>
                </a:extLst>
              </p:cNvPr>
              <p:cNvSpPr/>
              <p:nvPr/>
            </p:nvSpPr>
            <p:spPr>
              <a:xfrm>
                <a:off x="9222391" y="846840"/>
                <a:ext cx="2478755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40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54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endParaRPr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C9CB45F-16F1-44EB-AFD5-BC4E6A2FBC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2391" y="846840"/>
                <a:ext cx="2478755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0E9E52B-F355-4103-8118-E139C9B62095}"/>
                  </a:ext>
                </a:extLst>
              </p:cNvPr>
              <p:cNvSpPr/>
              <p:nvPr/>
            </p:nvSpPr>
            <p:spPr>
              <a:xfrm>
                <a:off x="1641496" y="1751049"/>
                <a:ext cx="2304862" cy="83099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8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8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66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endParaRPr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0E9E52B-F355-4103-8118-E139C9B620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496" y="1751049"/>
                <a:ext cx="2304862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A64E648-3002-43A1-91AB-18ED8BFE03B8}"/>
                  </a:ext>
                </a:extLst>
              </p:cNvPr>
              <p:cNvSpPr/>
              <p:nvPr/>
            </p:nvSpPr>
            <p:spPr>
              <a:xfrm>
                <a:off x="1641496" y="3158863"/>
                <a:ext cx="3751220" cy="94205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cap="none" spc="0" dirty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5400" b="1" i="1" cap="none" spc="0" dirty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 cap="none" spc="0" dirty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5400" b="1" i="1" cap="none" spc="0" dirty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5400" b="1" i="1" cap="none" spc="0" dirty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5400" b="1" i="1" cap="none" spc="0" dirty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sz="5400" b="1" i="1" cap="none" spc="0" dirty="0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pattFill prst="narHorz">
                                <a:fgClr>
                                  <a:schemeClr val="accent3"/>
                                </a:fgClr>
                                <a:bgClr>
                                  <a:schemeClr val="accent3">
                                    <a:lumMod val="40000"/>
                                    <a:lumOff val="60000"/>
                                  </a:schemeClr>
                                </a:bgClr>
                              </a:patt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pattFill prst="narHorz">
                                <a:fgClr>
                                  <a:schemeClr val="accent3"/>
                                </a:fgClr>
                                <a:bgClr>
                                  <a:schemeClr val="accent3">
                                    <a:lumMod val="40000"/>
                                    <a:lumOff val="60000"/>
                                  </a:schemeClr>
                                </a:bgClr>
                              </a:patt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pattFill prst="narHorz">
                                <a:fgClr>
                                  <a:schemeClr val="accent3"/>
                                </a:fgClr>
                                <a:bgClr>
                                  <a:schemeClr val="accent3">
                                    <a:lumMod val="40000"/>
                                    <a:lumOff val="60000"/>
                                  </a:schemeClr>
                                </a:bgClr>
                              </a:patt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54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endParaRPr>
              </a:p>
            </p:txBody>
          </p:sp>
        </mc:Choice>
        <mc:Fallback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A64E648-3002-43A1-91AB-18ED8BFE03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496" y="3158863"/>
                <a:ext cx="3751220" cy="9420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8D14E9F-445C-4123-BF22-CAA97D3B2BFD}"/>
                  </a:ext>
                </a:extLst>
              </p:cNvPr>
              <p:cNvSpPr/>
              <p:nvPr/>
            </p:nvSpPr>
            <p:spPr>
              <a:xfrm>
                <a:off x="5791439" y="3158863"/>
                <a:ext cx="336592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5400" b="1" i="1" cap="none" spc="0" dirty="0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pattFill prst="narHorz">
                                <a:fgClr>
                                  <a:schemeClr val="accent3"/>
                                </a:fgClr>
                                <a:bgClr>
                                  <a:schemeClr val="accent3">
                                    <a:lumMod val="40000"/>
                                    <a:lumOff val="60000"/>
                                  </a:schemeClr>
                                </a:bgClr>
                              </a:patt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pattFill prst="narHorz">
                                <a:fgClr>
                                  <a:schemeClr val="accent3"/>
                                </a:fgClr>
                                <a:bgClr>
                                  <a:schemeClr val="accent3">
                                    <a:lumMod val="40000"/>
                                    <a:lumOff val="60000"/>
                                  </a:schemeClr>
                                </a:bgClr>
                              </a:patt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pattFill prst="narHorz">
                                <a:fgClr>
                                  <a:schemeClr val="accent3"/>
                                </a:fgClr>
                                <a:bgClr>
                                  <a:schemeClr val="accent3">
                                    <a:lumMod val="40000"/>
                                    <a:lumOff val="60000"/>
                                  </a:schemeClr>
                                </a:bgClr>
                              </a:patt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pattFill prst="narHorz">
                                <a:fgClr>
                                  <a:schemeClr val="accent3"/>
                                </a:fgClr>
                                <a:bgClr>
                                  <a:schemeClr val="accent3">
                                    <a:lumMod val="40000"/>
                                    <a:lumOff val="60000"/>
                                  </a:schemeClr>
                                </a:bgClr>
                              </a:patt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en-US" sz="5400" b="1" i="1" cap="none" spc="0" dirty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𝒄𝒅</m:t>
                      </m:r>
                    </m:oMath>
                  </m:oMathPara>
                </a14:m>
                <a:endParaRPr lang="en-US" sz="54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endParaRPr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8D14E9F-445C-4123-BF22-CAA97D3B2B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439" y="3158863"/>
                <a:ext cx="3365921" cy="9233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row: U-Turn 2">
            <a:extLst>
              <a:ext uri="{FF2B5EF4-FFF2-40B4-BE49-F238E27FC236}">
                <a16:creationId xmlns:a16="http://schemas.microsoft.com/office/drawing/2014/main" id="{2C1F1B91-81CF-42E4-B0A3-A83DF84EFA53}"/>
              </a:ext>
            </a:extLst>
          </p:cNvPr>
          <p:cNvSpPr/>
          <p:nvPr/>
        </p:nvSpPr>
        <p:spPr>
          <a:xfrm flipH="1">
            <a:off x="3374198" y="2975361"/>
            <a:ext cx="1056204" cy="371762"/>
          </a:xfrm>
          <a:prstGeom prst="uturnArrow">
            <a:avLst>
              <a:gd name="adj1" fmla="val 18424"/>
              <a:gd name="adj2" fmla="val 25000"/>
              <a:gd name="adj3" fmla="val 25000"/>
              <a:gd name="adj4" fmla="val 71045"/>
              <a:gd name="adj5" fmla="val 960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Arrow: U-Turn 17">
            <a:extLst>
              <a:ext uri="{FF2B5EF4-FFF2-40B4-BE49-F238E27FC236}">
                <a16:creationId xmlns:a16="http://schemas.microsoft.com/office/drawing/2014/main" id="{7F21EBFF-91FF-489C-BA1C-9F7B3D68D7C8}"/>
              </a:ext>
            </a:extLst>
          </p:cNvPr>
          <p:cNvSpPr/>
          <p:nvPr/>
        </p:nvSpPr>
        <p:spPr>
          <a:xfrm flipH="1">
            <a:off x="2304023" y="2824357"/>
            <a:ext cx="2126379" cy="371762"/>
          </a:xfrm>
          <a:prstGeom prst="uturnArrow">
            <a:avLst>
              <a:gd name="adj1" fmla="val 18424"/>
              <a:gd name="adj2" fmla="val 25000"/>
              <a:gd name="adj3" fmla="val 25000"/>
              <a:gd name="adj4" fmla="val 71045"/>
              <a:gd name="adj5" fmla="val 960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Arrow: U-Turn 18">
            <a:extLst>
              <a:ext uri="{FF2B5EF4-FFF2-40B4-BE49-F238E27FC236}">
                <a16:creationId xmlns:a16="http://schemas.microsoft.com/office/drawing/2014/main" id="{846AAB45-6E41-48E0-BC60-9191D6E5F28C}"/>
              </a:ext>
            </a:extLst>
          </p:cNvPr>
          <p:cNvSpPr/>
          <p:nvPr/>
        </p:nvSpPr>
        <p:spPr>
          <a:xfrm flipH="1">
            <a:off x="7536159" y="2896014"/>
            <a:ext cx="1056204" cy="371762"/>
          </a:xfrm>
          <a:prstGeom prst="uturnArrow">
            <a:avLst>
              <a:gd name="adj1" fmla="val 18424"/>
              <a:gd name="adj2" fmla="val 25000"/>
              <a:gd name="adj3" fmla="val 25000"/>
              <a:gd name="adj4" fmla="val 71045"/>
              <a:gd name="adj5" fmla="val 960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Arrow: U-Turn 19">
            <a:extLst>
              <a:ext uri="{FF2B5EF4-FFF2-40B4-BE49-F238E27FC236}">
                <a16:creationId xmlns:a16="http://schemas.microsoft.com/office/drawing/2014/main" id="{599E1F55-98DF-4FB6-8C27-10B1413C58DE}"/>
              </a:ext>
            </a:extLst>
          </p:cNvPr>
          <p:cNvSpPr/>
          <p:nvPr/>
        </p:nvSpPr>
        <p:spPr>
          <a:xfrm flipH="1">
            <a:off x="6465984" y="2745010"/>
            <a:ext cx="2126379" cy="371762"/>
          </a:xfrm>
          <a:prstGeom prst="uturnArrow">
            <a:avLst>
              <a:gd name="adj1" fmla="val 18424"/>
              <a:gd name="adj2" fmla="val 25000"/>
              <a:gd name="adj3" fmla="val 25000"/>
              <a:gd name="adj4" fmla="val 71045"/>
              <a:gd name="adj5" fmla="val 960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63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us Sign 12">
            <a:extLst>
              <a:ext uri="{FF2B5EF4-FFF2-40B4-BE49-F238E27FC236}">
                <a16:creationId xmlns:a16="http://schemas.microsoft.com/office/drawing/2014/main" id="{53A4BC3F-2A74-47C6-9C07-2EB79057BBF0}"/>
              </a:ext>
            </a:extLst>
          </p:cNvPr>
          <p:cNvSpPr/>
          <p:nvPr/>
        </p:nvSpPr>
        <p:spPr>
          <a:xfrm>
            <a:off x="5924546" y="1869478"/>
            <a:ext cx="619539" cy="619539"/>
          </a:xfrm>
          <a:prstGeom prst="mathPlus">
            <a:avLst>
              <a:gd name="adj1" fmla="val 1404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4150FC-2DF2-4841-8206-AE5F7F858E44}"/>
              </a:ext>
            </a:extLst>
          </p:cNvPr>
          <p:cNvSpPr/>
          <p:nvPr/>
        </p:nvSpPr>
        <p:spPr>
          <a:xfrm>
            <a:off x="3591837" y="1528846"/>
            <a:ext cx="5116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81C414-67FC-4F14-A212-53B6E29A1672}"/>
              </a:ext>
            </a:extLst>
          </p:cNvPr>
          <p:cNvSpPr/>
          <p:nvPr/>
        </p:nvSpPr>
        <p:spPr>
          <a:xfrm>
            <a:off x="8349477" y="1514265"/>
            <a:ext cx="5116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en-US" sz="7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Arrow: U-Turn 1">
            <a:extLst>
              <a:ext uri="{FF2B5EF4-FFF2-40B4-BE49-F238E27FC236}">
                <a16:creationId xmlns:a16="http://schemas.microsoft.com/office/drawing/2014/main" id="{4254ECD7-818C-49C8-88E6-893356968A1F}"/>
              </a:ext>
            </a:extLst>
          </p:cNvPr>
          <p:cNvSpPr/>
          <p:nvPr/>
        </p:nvSpPr>
        <p:spPr>
          <a:xfrm>
            <a:off x="3260097" y="1046479"/>
            <a:ext cx="1716334" cy="499515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Arrow: U-Turn 15">
            <a:extLst>
              <a:ext uri="{FF2B5EF4-FFF2-40B4-BE49-F238E27FC236}">
                <a16:creationId xmlns:a16="http://schemas.microsoft.com/office/drawing/2014/main" id="{6D72F983-0437-42B6-8496-A568D45B5449}"/>
              </a:ext>
            </a:extLst>
          </p:cNvPr>
          <p:cNvSpPr/>
          <p:nvPr/>
        </p:nvSpPr>
        <p:spPr>
          <a:xfrm>
            <a:off x="3260097" y="774598"/>
            <a:ext cx="4622324" cy="499515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Plus Sign 24">
            <a:extLst>
              <a:ext uri="{FF2B5EF4-FFF2-40B4-BE49-F238E27FC236}">
                <a16:creationId xmlns:a16="http://schemas.microsoft.com/office/drawing/2014/main" id="{FED6AA11-CE6D-4DA8-B81B-A7E2C8648F8E}"/>
              </a:ext>
            </a:extLst>
          </p:cNvPr>
          <p:cNvSpPr/>
          <p:nvPr/>
        </p:nvSpPr>
        <p:spPr>
          <a:xfrm>
            <a:off x="5041349" y="3333929"/>
            <a:ext cx="619539" cy="619539"/>
          </a:xfrm>
          <a:prstGeom prst="mathPlus">
            <a:avLst>
              <a:gd name="adj1" fmla="val 1404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D6472BC-86E7-4096-B6DD-6B8AE531E2F0}"/>
                  </a:ext>
                </a:extLst>
              </p:cNvPr>
              <p:cNvSpPr/>
              <p:nvPr/>
            </p:nvSpPr>
            <p:spPr>
              <a:xfrm>
                <a:off x="4252364" y="1676143"/>
                <a:ext cx="1539075" cy="94205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cap="none" spc="0" dirty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sz="5400" b="1" i="1" cap="none" spc="0" dirty="0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pattFill prst="narHorz">
                                <a:fgClr>
                                  <a:schemeClr val="accent3"/>
                                </a:fgClr>
                                <a:bgClr>
                                  <a:schemeClr val="accent3">
                                    <a:lumMod val="40000"/>
                                    <a:lumOff val="60000"/>
                                  </a:schemeClr>
                                </a:bgClr>
                              </a:patt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pattFill prst="narHorz">
                                <a:fgClr>
                                  <a:schemeClr val="accent3"/>
                                </a:fgClr>
                                <a:bgClr>
                                  <a:schemeClr val="accent3">
                                    <a:lumMod val="40000"/>
                                    <a:lumOff val="60000"/>
                                  </a:schemeClr>
                                </a:bgClr>
                              </a:patt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pattFill prst="narHorz">
                                <a:fgClr>
                                  <a:schemeClr val="accent3"/>
                                </a:fgClr>
                                <a:bgClr>
                                  <a:schemeClr val="accent3">
                                    <a:lumMod val="40000"/>
                                    <a:lumOff val="60000"/>
                                  </a:schemeClr>
                                </a:bgClr>
                              </a:patt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54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D6472BC-86E7-4096-B6DD-6B8AE531E2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364" y="1676143"/>
                <a:ext cx="1539075" cy="9420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65615E5-CD02-4E5C-9BC9-2EC326A55448}"/>
                  </a:ext>
                </a:extLst>
              </p:cNvPr>
              <p:cNvSpPr/>
              <p:nvPr/>
            </p:nvSpPr>
            <p:spPr>
              <a:xfrm>
                <a:off x="7020391" y="1657983"/>
                <a:ext cx="115288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𝒄𝒅</m:t>
                      </m:r>
                    </m:oMath>
                  </m:oMathPara>
                </a14:m>
                <a:endParaRPr lang="en-US" sz="54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65615E5-CD02-4E5C-9BC9-2EC326A55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391" y="1657983"/>
                <a:ext cx="1152880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Graphic 27" descr="Grinning face with solid fill with solid fill">
            <a:extLst>
              <a:ext uri="{FF2B5EF4-FFF2-40B4-BE49-F238E27FC236}">
                <a16:creationId xmlns:a16="http://schemas.microsoft.com/office/drawing/2014/main" id="{47C7E4D7-F58A-45E5-AC43-D08C41A679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26458" y="743583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C9CB45F-16F1-44EB-AFD5-BC4E6A2FBCA9}"/>
                  </a:ext>
                </a:extLst>
              </p:cNvPr>
              <p:cNvSpPr/>
              <p:nvPr/>
            </p:nvSpPr>
            <p:spPr>
              <a:xfrm>
                <a:off x="9222391" y="846840"/>
                <a:ext cx="2478755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40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54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endParaRPr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C9CB45F-16F1-44EB-AFD5-BC4E6A2FBC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2391" y="846840"/>
                <a:ext cx="2478755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0E9E52B-F355-4103-8118-E139C9B62095}"/>
                  </a:ext>
                </a:extLst>
              </p:cNvPr>
              <p:cNvSpPr/>
              <p:nvPr/>
            </p:nvSpPr>
            <p:spPr>
              <a:xfrm>
                <a:off x="1641496" y="1751049"/>
                <a:ext cx="2304862" cy="83099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8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8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66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endParaRPr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0E9E52B-F355-4103-8118-E139C9B620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496" y="1751049"/>
                <a:ext cx="2304862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A64E648-3002-43A1-91AB-18ED8BFE03B8}"/>
                  </a:ext>
                </a:extLst>
              </p:cNvPr>
              <p:cNvSpPr/>
              <p:nvPr/>
            </p:nvSpPr>
            <p:spPr>
              <a:xfrm>
                <a:off x="1641496" y="3158863"/>
                <a:ext cx="3751220" cy="94205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cap="none" spc="0" dirty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5400" b="1" i="1" cap="none" spc="0" dirty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 cap="none" spc="0" dirty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5400" b="1" i="1" cap="none" spc="0" dirty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5400" b="1" i="1" cap="none" spc="0" dirty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5400" b="1" i="1" cap="none" spc="0" dirty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sz="5400" b="1" i="1" cap="none" spc="0" dirty="0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pattFill prst="narHorz">
                                <a:fgClr>
                                  <a:schemeClr val="accent3"/>
                                </a:fgClr>
                                <a:bgClr>
                                  <a:schemeClr val="accent3">
                                    <a:lumMod val="40000"/>
                                    <a:lumOff val="60000"/>
                                  </a:schemeClr>
                                </a:bgClr>
                              </a:patt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pattFill prst="narHorz">
                                <a:fgClr>
                                  <a:schemeClr val="accent3"/>
                                </a:fgClr>
                                <a:bgClr>
                                  <a:schemeClr val="accent3">
                                    <a:lumMod val="40000"/>
                                    <a:lumOff val="60000"/>
                                  </a:schemeClr>
                                </a:bgClr>
                              </a:patt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pattFill prst="narHorz">
                                <a:fgClr>
                                  <a:schemeClr val="accent3"/>
                                </a:fgClr>
                                <a:bgClr>
                                  <a:schemeClr val="accent3">
                                    <a:lumMod val="40000"/>
                                    <a:lumOff val="60000"/>
                                  </a:schemeClr>
                                </a:bgClr>
                              </a:patt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54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endParaRPr>
              </a:p>
            </p:txBody>
          </p:sp>
        </mc:Choice>
        <mc:Fallback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A64E648-3002-43A1-91AB-18ED8BFE03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496" y="3158863"/>
                <a:ext cx="3751220" cy="9420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8D14E9F-445C-4123-BF22-CAA97D3B2BFD}"/>
                  </a:ext>
                </a:extLst>
              </p:cNvPr>
              <p:cNvSpPr/>
              <p:nvPr/>
            </p:nvSpPr>
            <p:spPr>
              <a:xfrm>
                <a:off x="5791439" y="3158863"/>
                <a:ext cx="336592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5400" b="1" i="1" cap="none" spc="0" dirty="0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pattFill prst="narHorz">
                                <a:fgClr>
                                  <a:schemeClr val="accent3"/>
                                </a:fgClr>
                                <a:bgClr>
                                  <a:schemeClr val="accent3">
                                    <a:lumMod val="40000"/>
                                    <a:lumOff val="60000"/>
                                  </a:schemeClr>
                                </a:bgClr>
                              </a:patt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pattFill prst="narHorz">
                                <a:fgClr>
                                  <a:schemeClr val="accent3"/>
                                </a:fgClr>
                                <a:bgClr>
                                  <a:schemeClr val="accent3">
                                    <a:lumMod val="40000"/>
                                    <a:lumOff val="60000"/>
                                  </a:schemeClr>
                                </a:bgClr>
                              </a:patt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pattFill prst="narHorz">
                                <a:fgClr>
                                  <a:schemeClr val="accent3"/>
                                </a:fgClr>
                                <a:bgClr>
                                  <a:schemeClr val="accent3">
                                    <a:lumMod val="40000"/>
                                    <a:lumOff val="60000"/>
                                  </a:schemeClr>
                                </a:bgClr>
                              </a:patt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pattFill prst="narHorz">
                                <a:fgClr>
                                  <a:schemeClr val="accent3"/>
                                </a:fgClr>
                                <a:bgClr>
                                  <a:schemeClr val="accent3">
                                    <a:lumMod val="40000"/>
                                    <a:lumOff val="60000"/>
                                  </a:schemeClr>
                                </a:bgClr>
                              </a:patt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en-US" sz="5400" b="1" i="1" cap="none" spc="0" dirty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𝒄𝒅</m:t>
                      </m:r>
                    </m:oMath>
                  </m:oMathPara>
                </a14:m>
                <a:endParaRPr lang="en-US" sz="54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endParaRPr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8D14E9F-445C-4123-BF22-CAA97D3B2B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439" y="3158863"/>
                <a:ext cx="3365921" cy="9233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row: U-Turn 2">
            <a:extLst>
              <a:ext uri="{FF2B5EF4-FFF2-40B4-BE49-F238E27FC236}">
                <a16:creationId xmlns:a16="http://schemas.microsoft.com/office/drawing/2014/main" id="{2C1F1B91-81CF-42E4-B0A3-A83DF84EFA53}"/>
              </a:ext>
            </a:extLst>
          </p:cNvPr>
          <p:cNvSpPr/>
          <p:nvPr/>
        </p:nvSpPr>
        <p:spPr>
          <a:xfrm flipH="1">
            <a:off x="3374198" y="2975361"/>
            <a:ext cx="1056204" cy="371762"/>
          </a:xfrm>
          <a:prstGeom prst="uturnArrow">
            <a:avLst>
              <a:gd name="adj1" fmla="val 18424"/>
              <a:gd name="adj2" fmla="val 25000"/>
              <a:gd name="adj3" fmla="val 25000"/>
              <a:gd name="adj4" fmla="val 71045"/>
              <a:gd name="adj5" fmla="val 960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Arrow: U-Turn 17">
            <a:extLst>
              <a:ext uri="{FF2B5EF4-FFF2-40B4-BE49-F238E27FC236}">
                <a16:creationId xmlns:a16="http://schemas.microsoft.com/office/drawing/2014/main" id="{7F21EBFF-91FF-489C-BA1C-9F7B3D68D7C8}"/>
              </a:ext>
            </a:extLst>
          </p:cNvPr>
          <p:cNvSpPr/>
          <p:nvPr/>
        </p:nvSpPr>
        <p:spPr>
          <a:xfrm flipH="1">
            <a:off x="2304023" y="2824357"/>
            <a:ext cx="2126379" cy="371762"/>
          </a:xfrm>
          <a:prstGeom prst="uturnArrow">
            <a:avLst>
              <a:gd name="adj1" fmla="val 18424"/>
              <a:gd name="adj2" fmla="val 25000"/>
              <a:gd name="adj3" fmla="val 25000"/>
              <a:gd name="adj4" fmla="val 71045"/>
              <a:gd name="adj5" fmla="val 960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Arrow: U-Turn 18">
            <a:extLst>
              <a:ext uri="{FF2B5EF4-FFF2-40B4-BE49-F238E27FC236}">
                <a16:creationId xmlns:a16="http://schemas.microsoft.com/office/drawing/2014/main" id="{846AAB45-6E41-48E0-BC60-9191D6E5F28C}"/>
              </a:ext>
            </a:extLst>
          </p:cNvPr>
          <p:cNvSpPr/>
          <p:nvPr/>
        </p:nvSpPr>
        <p:spPr>
          <a:xfrm flipH="1">
            <a:off x="7536159" y="2896014"/>
            <a:ext cx="1056204" cy="371762"/>
          </a:xfrm>
          <a:prstGeom prst="uturnArrow">
            <a:avLst>
              <a:gd name="adj1" fmla="val 18424"/>
              <a:gd name="adj2" fmla="val 25000"/>
              <a:gd name="adj3" fmla="val 25000"/>
              <a:gd name="adj4" fmla="val 71045"/>
              <a:gd name="adj5" fmla="val 960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Arrow: U-Turn 19">
            <a:extLst>
              <a:ext uri="{FF2B5EF4-FFF2-40B4-BE49-F238E27FC236}">
                <a16:creationId xmlns:a16="http://schemas.microsoft.com/office/drawing/2014/main" id="{599E1F55-98DF-4FB6-8C27-10B1413C58DE}"/>
              </a:ext>
            </a:extLst>
          </p:cNvPr>
          <p:cNvSpPr/>
          <p:nvPr/>
        </p:nvSpPr>
        <p:spPr>
          <a:xfrm flipH="1">
            <a:off x="6465984" y="2745010"/>
            <a:ext cx="2126379" cy="371762"/>
          </a:xfrm>
          <a:prstGeom prst="uturnArrow">
            <a:avLst>
              <a:gd name="adj1" fmla="val 18424"/>
              <a:gd name="adj2" fmla="val 25000"/>
              <a:gd name="adj3" fmla="val 25000"/>
              <a:gd name="adj4" fmla="val 71045"/>
              <a:gd name="adj5" fmla="val 960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6E0624E-44C1-4300-9005-23A34A3485F1}"/>
                  </a:ext>
                </a:extLst>
              </p:cNvPr>
              <p:cNvSpPr/>
              <p:nvPr/>
            </p:nvSpPr>
            <p:spPr>
              <a:xfrm>
                <a:off x="1131828" y="4757990"/>
                <a:ext cx="4529060" cy="84773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cap="none" spc="0" dirty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cap="none" spc="0" dirty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𝒙𝒂</m:t>
                      </m:r>
                      <m:sSup>
                        <m:sSupPr>
                          <m:ctrlPr>
                            <a:rPr lang="en-US" sz="4800" b="1" i="1" cap="none" spc="0" dirty="0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pattFill prst="narHorz">
                                <a:fgClr>
                                  <a:schemeClr val="accent3"/>
                                </a:fgClr>
                                <a:bgClr>
                                  <a:schemeClr val="accent3">
                                    <a:lumMod val="40000"/>
                                    <a:lumOff val="60000"/>
                                  </a:schemeClr>
                                </a:bgClr>
                              </a:patt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 cap="none" spc="0" dirty="0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pattFill prst="narHorz">
                                <a:fgClr>
                                  <a:schemeClr val="accent3"/>
                                </a:fgClr>
                                <a:bgClr>
                                  <a:schemeClr val="accent3">
                                    <a:lumMod val="40000"/>
                                    <a:lumOff val="60000"/>
                                  </a:schemeClr>
                                </a:bgClr>
                              </a:patt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800" b="1" i="1" cap="none" spc="0" dirty="0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pattFill prst="narHorz">
                                <a:fgClr>
                                  <a:schemeClr val="accent3"/>
                                </a:fgClr>
                                <a:bgClr>
                                  <a:schemeClr val="accent3">
                                    <a:lumMod val="40000"/>
                                    <a:lumOff val="60000"/>
                                  </a:schemeClr>
                                </a:bgClr>
                              </a:patt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 cap="none" spc="0" dirty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 cap="none" spc="0" dirty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800" b="1" i="1" cap="none" spc="0" dirty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sz="4800" b="1" i="1" cap="none" spc="0" dirty="0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pattFill prst="narHorz">
                                <a:fgClr>
                                  <a:schemeClr val="accent3"/>
                                </a:fgClr>
                                <a:bgClr>
                                  <a:schemeClr val="accent3">
                                    <a:lumMod val="40000"/>
                                    <a:lumOff val="60000"/>
                                  </a:schemeClr>
                                </a:bgClr>
                              </a:patt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 cap="none" spc="0" dirty="0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pattFill prst="narHorz">
                                <a:fgClr>
                                  <a:schemeClr val="accent3"/>
                                </a:fgClr>
                                <a:bgClr>
                                  <a:schemeClr val="accent3">
                                    <a:lumMod val="40000"/>
                                    <a:lumOff val="60000"/>
                                  </a:schemeClr>
                                </a:bgClr>
                              </a:patt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800" b="1" i="1" cap="none" spc="0" dirty="0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pattFill prst="narHorz">
                                <a:fgClr>
                                  <a:schemeClr val="accent3"/>
                                </a:fgClr>
                                <a:bgClr>
                                  <a:schemeClr val="accent3">
                                    <a:lumMod val="40000"/>
                                    <a:lumOff val="60000"/>
                                  </a:schemeClr>
                                </a:bgClr>
                              </a:patt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8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endParaRPr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6E0624E-44C1-4300-9005-23A34A3485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828" y="4757990"/>
                <a:ext cx="4529060" cy="8477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DB2E980-9AD8-43F7-8D93-0FF69D89A602}"/>
                  </a:ext>
                </a:extLst>
              </p:cNvPr>
              <p:cNvSpPr/>
              <p:nvPr/>
            </p:nvSpPr>
            <p:spPr>
              <a:xfrm>
                <a:off x="6096000" y="4780985"/>
                <a:ext cx="3208955" cy="83099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cap="none" spc="0" dirty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𝒙𝒄𝒅</m:t>
                      </m:r>
                      <m:r>
                        <a:rPr lang="en-US" sz="4800" b="1" i="1" cap="none" spc="0" dirty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 cap="none" spc="0" dirty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800" b="1" i="1" cap="none" spc="0" dirty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𝒄𝒅</m:t>
                      </m:r>
                    </m:oMath>
                  </m:oMathPara>
                </a14:m>
                <a:endParaRPr lang="en-US" sz="48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endParaRPr>
              </a:p>
            </p:txBody>
          </p:sp>
        </mc:Choice>
        <mc:Fallback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DB2E980-9AD8-43F7-8D93-0FF69D89A6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780985"/>
                <a:ext cx="3208955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Plus Sign 22">
            <a:extLst>
              <a:ext uri="{FF2B5EF4-FFF2-40B4-BE49-F238E27FC236}">
                <a16:creationId xmlns:a16="http://schemas.microsoft.com/office/drawing/2014/main" id="{93E61788-0FC0-4281-B7B7-63C67DDCDDB2}"/>
              </a:ext>
            </a:extLst>
          </p:cNvPr>
          <p:cNvSpPr/>
          <p:nvPr/>
        </p:nvSpPr>
        <p:spPr>
          <a:xfrm>
            <a:off x="5394448" y="4886715"/>
            <a:ext cx="619539" cy="619539"/>
          </a:xfrm>
          <a:prstGeom prst="mathPlus">
            <a:avLst>
              <a:gd name="adj1" fmla="val 1404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7F039FE-F686-415D-AED2-996A0FDFFE59}"/>
              </a:ext>
            </a:extLst>
          </p:cNvPr>
          <p:cNvGrpSpPr/>
          <p:nvPr/>
        </p:nvGrpSpPr>
        <p:grpSpPr>
          <a:xfrm>
            <a:off x="8752456" y="2077015"/>
            <a:ext cx="3464411" cy="3204176"/>
            <a:chOff x="8752456" y="2077015"/>
            <a:chExt cx="3464411" cy="3204176"/>
          </a:xfrm>
        </p:grpSpPr>
        <p:sp>
          <p:nvSpPr>
            <p:cNvPr id="5" name="Explosion: 14 Points 4">
              <a:extLst>
                <a:ext uri="{FF2B5EF4-FFF2-40B4-BE49-F238E27FC236}">
                  <a16:creationId xmlns:a16="http://schemas.microsoft.com/office/drawing/2014/main" id="{D495A2BA-E5E7-46C6-8273-C805304FAD32}"/>
                </a:ext>
              </a:extLst>
            </p:cNvPr>
            <p:cNvSpPr/>
            <p:nvPr/>
          </p:nvSpPr>
          <p:spPr>
            <a:xfrm>
              <a:off x="8850946" y="2077015"/>
              <a:ext cx="3365921" cy="3204176"/>
            </a:xfrm>
            <a:prstGeom prst="irregularSeal2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CEB7894-0F1D-4B6E-9579-3A2E30ED650A}"/>
                </a:ext>
              </a:extLst>
            </p:cNvPr>
            <p:cNvSpPr/>
            <p:nvPr/>
          </p:nvSpPr>
          <p:spPr>
            <a:xfrm rot="21051322">
              <a:off x="8752456" y="3254512"/>
              <a:ext cx="3242929" cy="95410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2800" b="1" cap="none" spc="0" dirty="0">
                  <a:ln/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oper Black" panose="0208090404030B020404" pitchFamily="18" charset="0"/>
                </a:rPr>
                <a:t>DOUBLE</a:t>
              </a:r>
            </a:p>
            <a:p>
              <a:pPr algn="ctr"/>
              <a:r>
                <a:rPr lang="en-US" sz="2800" b="1" dirty="0">
                  <a:ln/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oper Black" panose="0208090404030B020404" pitchFamily="18" charset="0"/>
                </a:rPr>
                <a:t>DISTRIBUTION</a:t>
              </a:r>
              <a:endParaRPr lang="en-US" sz="2800" b="1" cap="none" spc="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B00F8B-CE9F-4C66-B3C0-325AB1B28B62}"/>
              </a:ext>
            </a:extLst>
          </p:cNvPr>
          <p:cNvGrpSpPr/>
          <p:nvPr/>
        </p:nvGrpSpPr>
        <p:grpSpPr>
          <a:xfrm>
            <a:off x="1437613" y="104705"/>
            <a:ext cx="9887977" cy="7031645"/>
            <a:chOff x="1437613" y="104705"/>
            <a:chExt cx="9887977" cy="703164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9F6D4D5-0828-4092-B31F-D2D68CB976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5000" r="96500">
                          <a14:foregroundMark x1="11000" y1="53250" x2="5750" y2="59750"/>
                          <a14:foregroundMark x1="5750" y1="59750" x2="12000" y2="62750"/>
                          <a14:foregroundMark x1="5000" y1="56500" x2="12250" y2="64000"/>
                          <a14:foregroundMark x1="12250" y1="64000" x2="20250" y2="63250"/>
                          <a14:foregroundMark x1="88500" y1="30250" x2="96500" y2="31500"/>
                          <a14:foregroundMark x1="96500" y1="31500" x2="89500" y2="42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4"/>
                </a:ext>
              </a:extLst>
            </a:blip>
            <a:srcRect t="12627" b="16261"/>
            <a:stretch/>
          </p:blipFill>
          <p:spPr>
            <a:xfrm>
              <a:off x="1437613" y="104705"/>
              <a:ext cx="9887977" cy="7031645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D911241-7EAC-47E3-A62D-68AFFF21ED6C}"/>
                </a:ext>
              </a:extLst>
            </p:cNvPr>
            <p:cNvSpPr/>
            <p:nvPr/>
          </p:nvSpPr>
          <p:spPr>
            <a:xfrm>
              <a:off x="2960198" y="2228004"/>
              <a:ext cx="6404318" cy="26468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6600" b="1" cap="none" spc="0" dirty="0">
                  <a:ln/>
                  <a:solidFill>
                    <a:schemeClr val="accent4"/>
                  </a:solidFill>
                  <a:effectLst/>
                  <a:latin typeface="Ravie" panose="04040805050809020602" pitchFamily="82" charset="0"/>
                </a:rPr>
                <a:t>FOIL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3365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Picnic table with solid fill">
            <a:extLst>
              <a:ext uri="{FF2B5EF4-FFF2-40B4-BE49-F238E27FC236}">
                <a16:creationId xmlns:a16="http://schemas.microsoft.com/office/drawing/2014/main" id="{E9B37C11-E80D-4AE5-8589-1F2B31E52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88211" y="1583431"/>
            <a:ext cx="1227483" cy="1227483"/>
          </a:xfrm>
          <a:prstGeom prst="rect">
            <a:avLst/>
          </a:prstGeom>
        </p:spPr>
      </p:pic>
      <p:pic>
        <p:nvPicPr>
          <p:cNvPr id="5" name="Graphic 4" descr="Backpack with solid fill">
            <a:extLst>
              <a:ext uri="{FF2B5EF4-FFF2-40B4-BE49-F238E27FC236}">
                <a16:creationId xmlns:a16="http://schemas.microsoft.com/office/drawing/2014/main" id="{A05F4D2E-61D5-4F41-B6C0-6A3C839081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46866" y="1640914"/>
            <a:ext cx="1060749" cy="1060749"/>
          </a:xfrm>
          <a:prstGeom prst="rect">
            <a:avLst/>
          </a:prstGeom>
        </p:spPr>
      </p:pic>
      <p:pic>
        <p:nvPicPr>
          <p:cNvPr id="7" name="Graphic 6" descr="Pencil with solid fill">
            <a:extLst>
              <a:ext uri="{FF2B5EF4-FFF2-40B4-BE49-F238E27FC236}">
                <a16:creationId xmlns:a16="http://schemas.microsoft.com/office/drawing/2014/main" id="{DE310439-9B02-4DB5-A4A6-F9CAEEC86D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209598">
            <a:off x="5037722" y="1638925"/>
            <a:ext cx="496957" cy="496957"/>
          </a:xfrm>
          <a:prstGeom prst="rect">
            <a:avLst/>
          </a:prstGeom>
        </p:spPr>
      </p:pic>
      <p:pic>
        <p:nvPicPr>
          <p:cNvPr id="10" name="Graphic 9" descr="Pencil with solid fill">
            <a:extLst>
              <a:ext uri="{FF2B5EF4-FFF2-40B4-BE49-F238E27FC236}">
                <a16:creationId xmlns:a16="http://schemas.microsoft.com/office/drawing/2014/main" id="{6B70559E-DA80-49BE-B138-3BEA648BFE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209598">
            <a:off x="4806535" y="1517251"/>
            <a:ext cx="496957" cy="496957"/>
          </a:xfrm>
          <a:prstGeom prst="rect">
            <a:avLst/>
          </a:prstGeom>
        </p:spPr>
      </p:pic>
      <p:pic>
        <p:nvPicPr>
          <p:cNvPr id="12" name="Graphic 11" descr="Laptop with solid fill">
            <a:extLst>
              <a:ext uri="{FF2B5EF4-FFF2-40B4-BE49-F238E27FC236}">
                <a16:creationId xmlns:a16="http://schemas.microsoft.com/office/drawing/2014/main" id="{93FDFC2F-7B7C-4C52-AA92-C92445A47B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45379" y="1071646"/>
            <a:ext cx="914400" cy="914400"/>
          </a:xfrm>
          <a:prstGeom prst="rect">
            <a:avLst/>
          </a:prstGeom>
        </p:spPr>
      </p:pic>
      <p:sp>
        <p:nvSpPr>
          <p:cNvPr id="13" name="Plus Sign 12">
            <a:extLst>
              <a:ext uri="{FF2B5EF4-FFF2-40B4-BE49-F238E27FC236}">
                <a16:creationId xmlns:a16="http://schemas.microsoft.com/office/drawing/2014/main" id="{53A4BC3F-2A74-47C6-9C07-2EB79057BBF0}"/>
              </a:ext>
            </a:extLst>
          </p:cNvPr>
          <p:cNvSpPr/>
          <p:nvPr/>
        </p:nvSpPr>
        <p:spPr>
          <a:xfrm>
            <a:off x="5924546" y="1869478"/>
            <a:ext cx="619539" cy="619539"/>
          </a:xfrm>
          <a:prstGeom prst="mathPlus">
            <a:avLst>
              <a:gd name="adj1" fmla="val 1404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4150FC-2DF2-4841-8206-AE5F7F858E44}"/>
              </a:ext>
            </a:extLst>
          </p:cNvPr>
          <p:cNvSpPr/>
          <p:nvPr/>
        </p:nvSpPr>
        <p:spPr>
          <a:xfrm>
            <a:off x="3591837" y="1528846"/>
            <a:ext cx="5116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81C414-67FC-4F14-A212-53B6E29A1672}"/>
              </a:ext>
            </a:extLst>
          </p:cNvPr>
          <p:cNvSpPr/>
          <p:nvPr/>
        </p:nvSpPr>
        <p:spPr>
          <a:xfrm>
            <a:off x="8349477" y="1514265"/>
            <a:ext cx="5116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en-US" sz="7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Graphic 16" descr="Grinning face with solid fill with solid fill">
            <a:extLst>
              <a:ext uri="{FF2B5EF4-FFF2-40B4-BE49-F238E27FC236}">
                <a16:creationId xmlns:a16="http://schemas.microsoft.com/office/drawing/2014/main" id="{DBB57363-3826-4824-B23D-0EB0F20EDC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58375" y="173997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48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Picnic table with solid fill">
            <a:extLst>
              <a:ext uri="{FF2B5EF4-FFF2-40B4-BE49-F238E27FC236}">
                <a16:creationId xmlns:a16="http://schemas.microsoft.com/office/drawing/2014/main" id="{E9B37C11-E80D-4AE5-8589-1F2B31E52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88211" y="1583431"/>
            <a:ext cx="1227483" cy="1227483"/>
          </a:xfrm>
          <a:prstGeom prst="rect">
            <a:avLst/>
          </a:prstGeom>
        </p:spPr>
      </p:pic>
      <p:pic>
        <p:nvPicPr>
          <p:cNvPr id="5" name="Graphic 4" descr="Backpack with solid fill">
            <a:extLst>
              <a:ext uri="{FF2B5EF4-FFF2-40B4-BE49-F238E27FC236}">
                <a16:creationId xmlns:a16="http://schemas.microsoft.com/office/drawing/2014/main" id="{A05F4D2E-61D5-4F41-B6C0-6A3C839081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46866" y="1640914"/>
            <a:ext cx="1060749" cy="1060749"/>
          </a:xfrm>
          <a:prstGeom prst="rect">
            <a:avLst/>
          </a:prstGeom>
        </p:spPr>
      </p:pic>
      <p:pic>
        <p:nvPicPr>
          <p:cNvPr id="7" name="Graphic 6" descr="Pencil with solid fill">
            <a:extLst>
              <a:ext uri="{FF2B5EF4-FFF2-40B4-BE49-F238E27FC236}">
                <a16:creationId xmlns:a16="http://schemas.microsoft.com/office/drawing/2014/main" id="{DE310439-9B02-4DB5-A4A6-F9CAEEC86D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209598">
            <a:off x="5037722" y="1638925"/>
            <a:ext cx="496957" cy="496957"/>
          </a:xfrm>
          <a:prstGeom prst="rect">
            <a:avLst/>
          </a:prstGeom>
        </p:spPr>
      </p:pic>
      <p:pic>
        <p:nvPicPr>
          <p:cNvPr id="10" name="Graphic 9" descr="Pencil with solid fill">
            <a:extLst>
              <a:ext uri="{FF2B5EF4-FFF2-40B4-BE49-F238E27FC236}">
                <a16:creationId xmlns:a16="http://schemas.microsoft.com/office/drawing/2014/main" id="{6B70559E-DA80-49BE-B138-3BEA648BFE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209598">
            <a:off x="4806535" y="1517251"/>
            <a:ext cx="496957" cy="496957"/>
          </a:xfrm>
          <a:prstGeom prst="rect">
            <a:avLst/>
          </a:prstGeom>
        </p:spPr>
      </p:pic>
      <p:pic>
        <p:nvPicPr>
          <p:cNvPr id="12" name="Graphic 11" descr="Laptop with solid fill">
            <a:extLst>
              <a:ext uri="{FF2B5EF4-FFF2-40B4-BE49-F238E27FC236}">
                <a16:creationId xmlns:a16="http://schemas.microsoft.com/office/drawing/2014/main" id="{93FDFC2F-7B7C-4C52-AA92-C92445A47B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45379" y="1071646"/>
            <a:ext cx="914400" cy="914400"/>
          </a:xfrm>
          <a:prstGeom prst="rect">
            <a:avLst/>
          </a:prstGeom>
        </p:spPr>
      </p:pic>
      <p:sp>
        <p:nvSpPr>
          <p:cNvPr id="13" name="Plus Sign 12">
            <a:extLst>
              <a:ext uri="{FF2B5EF4-FFF2-40B4-BE49-F238E27FC236}">
                <a16:creationId xmlns:a16="http://schemas.microsoft.com/office/drawing/2014/main" id="{53A4BC3F-2A74-47C6-9C07-2EB79057BBF0}"/>
              </a:ext>
            </a:extLst>
          </p:cNvPr>
          <p:cNvSpPr/>
          <p:nvPr/>
        </p:nvSpPr>
        <p:spPr>
          <a:xfrm>
            <a:off x="5924546" y="1869478"/>
            <a:ext cx="619539" cy="619539"/>
          </a:xfrm>
          <a:prstGeom prst="mathPlus">
            <a:avLst>
              <a:gd name="adj1" fmla="val 1404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4150FC-2DF2-4841-8206-AE5F7F858E44}"/>
              </a:ext>
            </a:extLst>
          </p:cNvPr>
          <p:cNvSpPr/>
          <p:nvPr/>
        </p:nvSpPr>
        <p:spPr>
          <a:xfrm>
            <a:off x="3591837" y="1528846"/>
            <a:ext cx="5116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81C414-67FC-4F14-A212-53B6E29A1672}"/>
              </a:ext>
            </a:extLst>
          </p:cNvPr>
          <p:cNvSpPr/>
          <p:nvPr/>
        </p:nvSpPr>
        <p:spPr>
          <a:xfrm>
            <a:off x="8349477" y="1514265"/>
            <a:ext cx="5116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en-US" sz="7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Graphic 16" descr="Grinning face with solid fill with solid fill">
            <a:extLst>
              <a:ext uri="{FF2B5EF4-FFF2-40B4-BE49-F238E27FC236}">
                <a16:creationId xmlns:a16="http://schemas.microsoft.com/office/drawing/2014/main" id="{DBB57363-3826-4824-B23D-0EB0F20EDC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58375" y="1739972"/>
            <a:ext cx="914400" cy="914400"/>
          </a:xfrm>
          <a:prstGeom prst="rect">
            <a:avLst/>
          </a:prstGeom>
        </p:spPr>
      </p:pic>
      <p:sp>
        <p:nvSpPr>
          <p:cNvPr id="2" name="Arrow: U-Turn 1">
            <a:extLst>
              <a:ext uri="{FF2B5EF4-FFF2-40B4-BE49-F238E27FC236}">
                <a16:creationId xmlns:a16="http://schemas.microsoft.com/office/drawing/2014/main" id="{4254ECD7-818C-49C8-88E6-893356968A1F}"/>
              </a:ext>
            </a:extLst>
          </p:cNvPr>
          <p:cNvSpPr/>
          <p:nvPr/>
        </p:nvSpPr>
        <p:spPr>
          <a:xfrm>
            <a:off x="3260097" y="1046479"/>
            <a:ext cx="1716334" cy="499515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Arrow: U-Turn 15">
            <a:extLst>
              <a:ext uri="{FF2B5EF4-FFF2-40B4-BE49-F238E27FC236}">
                <a16:creationId xmlns:a16="http://schemas.microsoft.com/office/drawing/2014/main" id="{6D72F983-0437-42B6-8496-A568D45B5449}"/>
              </a:ext>
            </a:extLst>
          </p:cNvPr>
          <p:cNvSpPr/>
          <p:nvPr/>
        </p:nvSpPr>
        <p:spPr>
          <a:xfrm>
            <a:off x="3260097" y="774598"/>
            <a:ext cx="4622324" cy="499515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662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Picnic table with solid fill">
            <a:extLst>
              <a:ext uri="{FF2B5EF4-FFF2-40B4-BE49-F238E27FC236}">
                <a16:creationId xmlns:a16="http://schemas.microsoft.com/office/drawing/2014/main" id="{E9B37C11-E80D-4AE5-8589-1F2B31E52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88211" y="1583431"/>
            <a:ext cx="1227483" cy="1227483"/>
          </a:xfrm>
          <a:prstGeom prst="rect">
            <a:avLst/>
          </a:prstGeom>
        </p:spPr>
      </p:pic>
      <p:pic>
        <p:nvPicPr>
          <p:cNvPr id="5" name="Graphic 4" descr="Backpack with solid fill">
            <a:extLst>
              <a:ext uri="{FF2B5EF4-FFF2-40B4-BE49-F238E27FC236}">
                <a16:creationId xmlns:a16="http://schemas.microsoft.com/office/drawing/2014/main" id="{A05F4D2E-61D5-4F41-B6C0-6A3C839081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46866" y="1640914"/>
            <a:ext cx="1060749" cy="1060749"/>
          </a:xfrm>
          <a:prstGeom prst="rect">
            <a:avLst/>
          </a:prstGeom>
        </p:spPr>
      </p:pic>
      <p:pic>
        <p:nvPicPr>
          <p:cNvPr id="7" name="Graphic 6" descr="Pencil with solid fill">
            <a:extLst>
              <a:ext uri="{FF2B5EF4-FFF2-40B4-BE49-F238E27FC236}">
                <a16:creationId xmlns:a16="http://schemas.microsoft.com/office/drawing/2014/main" id="{DE310439-9B02-4DB5-A4A6-F9CAEEC86D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209598">
            <a:off x="5037722" y="1638925"/>
            <a:ext cx="496957" cy="496957"/>
          </a:xfrm>
          <a:prstGeom prst="rect">
            <a:avLst/>
          </a:prstGeom>
        </p:spPr>
      </p:pic>
      <p:pic>
        <p:nvPicPr>
          <p:cNvPr id="10" name="Graphic 9" descr="Pencil with solid fill">
            <a:extLst>
              <a:ext uri="{FF2B5EF4-FFF2-40B4-BE49-F238E27FC236}">
                <a16:creationId xmlns:a16="http://schemas.microsoft.com/office/drawing/2014/main" id="{6B70559E-DA80-49BE-B138-3BEA648BFE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209598">
            <a:off x="4806535" y="1517251"/>
            <a:ext cx="496957" cy="496957"/>
          </a:xfrm>
          <a:prstGeom prst="rect">
            <a:avLst/>
          </a:prstGeom>
        </p:spPr>
      </p:pic>
      <p:pic>
        <p:nvPicPr>
          <p:cNvPr id="12" name="Graphic 11" descr="Laptop with solid fill">
            <a:extLst>
              <a:ext uri="{FF2B5EF4-FFF2-40B4-BE49-F238E27FC236}">
                <a16:creationId xmlns:a16="http://schemas.microsoft.com/office/drawing/2014/main" id="{93FDFC2F-7B7C-4C52-AA92-C92445A47B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45379" y="1071646"/>
            <a:ext cx="914400" cy="914400"/>
          </a:xfrm>
          <a:prstGeom prst="rect">
            <a:avLst/>
          </a:prstGeom>
        </p:spPr>
      </p:pic>
      <p:sp>
        <p:nvSpPr>
          <p:cNvPr id="13" name="Plus Sign 12">
            <a:extLst>
              <a:ext uri="{FF2B5EF4-FFF2-40B4-BE49-F238E27FC236}">
                <a16:creationId xmlns:a16="http://schemas.microsoft.com/office/drawing/2014/main" id="{53A4BC3F-2A74-47C6-9C07-2EB79057BBF0}"/>
              </a:ext>
            </a:extLst>
          </p:cNvPr>
          <p:cNvSpPr/>
          <p:nvPr/>
        </p:nvSpPr>
        <p:spPr>
          <a:xfrm>
            <a:off x="5924546" y="1869478"/>
            <a:ext cx="619539" cy="619539"/>
          </a:xfrm>
          <a:prstGeom prst="mathPlus">
            <a:avLst>
              <a:gd name="adj1" fmla="val 1404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4150FC-2DF2-4841-8206-AE5F7F858E44}"/>
              </a:ext>
            </a:extLst>
          </p:cNvPr>
          <p:cNvSpPr/>
          <p:nvPr/>
        </p:nvSpPr>
        <p:spPr>
          <a:xfrm>
            <a:off x="3591837" y="1528846"/>
            <a:ext cx="5116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81C414-67FC-4F14-A212-53B6E29A1672}"/>
              </a:ext>
            </a:extLst>
          </p:cNvPr>
          <p:cNvSpPr/>
          <p:nvPr/>
        </p:nvSpPr>
        <p:spPr>
          <a:xfrm>
            <a:off x="8349477" y="1514265"/>
            <a:ext cx="5116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en-US" sz="7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Graphic 16" descr="Grinning face with solid fill with solid fill">
            <a:extLst>
              <a:ext uri="{FF2B5EF4-FFF2-40B4-BE49-F238E27FC236}">
                <a16:creationId xmlns:a16="http://schemas.microsoft.com/office/drawing/2014/main" id="{DBB57363-3826-4824-B23D-0EB0F20EDC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58375" y="1739972"/>
            <a:ext cx="914400" cy="914400"/>
          </a:xfrm>
          <a:prstGeom prst="rect">
            <a:avLst/>
          </a:prstGeom>
        </p:spPr>
      </p:pic>
      <p:sp>
        <p:nvSpPr>
          <p:cNvPr id="2" name="Arrow: U-Turn 1">
            <a:extLst>
              <a:ext uri="{FF2B5EF4-FFF2-40B4-BE49-F238E27FC236}">
                <a16:creationId xmlns:a16="http://schemas.microsoft.com/office/drawing/2014/main" id="{4254ECD7-818C-49C8-88E6-893356968A1F}"/>
              </a:ext>
            </a:extLst>
          </p:cNvPr>
          <p:cNvSpPr/>
          <p:nvPr/>
        </p:nvSpPr>
        <p:spPr>
          <a:xfrm>
            <a:off x="3260097" y="1046479"/>
            <a:ext cx="1716334" cy="499515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Arrow: U-Turn 15">
            <a:extLst>
              <a:ext uri="{FF2B5EF4-FFF2-40B4-BE49-F238E27FC236}">
                <a16:creationId xmlns:a16="http://schemas.microsoft.com/office/drawing/2014/main" id="{6D72F983-0437-42B6-8496-A568D45B5449}"/>
              </a:ext>
            </a:extLst>
          </p:cNvPr>
          <p:cNvSpPr/>
          <p:nvPr/>
        </p:nvSpPr>
        <p:spPr>
          <a:xfrm>
            <a:off x="3260097" y="774598"/>
            <a:ext cx="4622324" cy="499515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Graphic 18" descr="Backpack with solid fill">
            <a:extLst>
              <a:ext uri="{FF2B5EF4-FFF2-40B4-BE49-F238E27FC236}">
                <a16:creationId xmlns:a16="http://schemas.microsoft.com/office/drawing/2014/main" id="{18D6BA44-3F07-4B32-95A1-5327FB50B2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86117" y="3195034"/>
            <a:ext cx="1060749" cy="1060749"/>
          </a:xfrm>
          <a:prstGeom prst="rect">
            <a:avLst/>
          </a:prstGeom>
        </p:spPr>
      </p:pic>
      <p:pic>
        <p:nvPicPr>
          <p:cNvPr id="18" name="Graphic 17" descr="Grinning face with solid fill with solid fill">
            <a:extLst>
              <a:ext uri="{FF2B5EF4-FFF2-40B4-BE49-F238E27FC236}">
                <a16:creationId xmlns:a16="http://schemas.microsoft.com/office/drawing/2014/main" id="{A0C40C64-36A9-4FA6-914D-3314516CB0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77437" y="3120231"/>
            <a:ext cx="914400" cy="914400"/>
          </a:xfrm>
          <a:prstGeom prst="rect">
            <a:avLst/>
          </a:prstGeom>
        </p:spPr>
      </p:pic>
      <p:pic>
        <p:nvPicPr>
          <p:cNvPr id="20" name="Graphic 19" descr="Pencil with solid fill">
            <a:extLst>
              <a:ext uri="{FF2B5EF4-FFF2-40B4-BE49-F238E27FC236}">
                <a16:creationId xmlns:a16="http://schemas.microsoft.com/office/drawing/2014/main" id="{B5A27D32-7610-42E5-94A9-FB13B69E75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209598">
            <a:off x="3976973" y="3193045"/>
            <a:ext cx="496957" cy="496957"/>
          </a:xfrm>
          <a:prstGeom prst="rect">
            <a:avLst/>
          </a:prstGeom>
        </p:spPr>
      </p:pic>
      <p:pic>
        <p:nvPicPr>
          <p:cNvPr id="21" name="Graphic 20" descr="Pencil with solid fill">
            <a:extLst>
              <a:ext uri="{FF2B5EF4-FFF2-40B4-BE49-F238E27FC236}">
                <a16:creationId xmlns:a16="http://schemas.microsoft.com/office/drawing/2014/main" id="{29BDCE41-A79E-4E8D-A603-FA0E2D287F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209598">
            <a:off x="3745786" y="3071371"/>
            <a:ext cx="496957" cy="496957"/>
          </a:xfrm>
          <a:prstGeom prst="rect">
            <a:avLst/>
          </a:prstGeom>
        </p:spPr>
      </p:pic>
      <p:pic>
        <p:nvPicPr>
          <p:cNvPr id="23" name="Graphic 22" descr="Picnic table with solid fill">
            <a:extLst>
              <a:ext uri="{FF2B5EF4-FFF2-40B4-BE49-F238E27FC236}">
                <a16:creationId xmlns:a16="http://schemas.microsoft.com/office/drawing/2014/main" id="{B6AD5588-2C3D-42D0-99FF-378BF61EE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76531" y="3213448"/>
            <a:ext cx="1227483" cy="1227483"/>
          </a:xfrm>
          <a:prstGeom prst="rect">
            <a:avLst/>
          </a:prstGeom>
        </p:spPr>
      </p:pic>
      <p:pic>
        <p:nvPicPr>
          <p:cNvPr id="22" name="Graphic 21" descr="Grinning face with solid fill with solid fill">
            <a:extLst>
              <a:ext uri="{FF2B5EF4-FFF2-40B4-BE49-F238E27FC236}">
                <a16:creationId xmlns:a16="http://schemas.microsoft.com/office/drawing/2014/main" id="{6FD7ED95-04F5-4287-933B-1F002E52DA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74896" y="3084382"/>
            <a:ext cx="914400" cy="914400"/>
          </a:xfrm>
          <a:prstGeom prst="rect">
            <a:avLst/>
          </a:prstGeom>
        </p:spPr>
      </p:pic>
      <p:pic>
        <p:nvPicPr>
          <p:cNvPr id="24" name="Graphic 23" descr="Laptop with solid fill">
            <a:extLst>
              <a:ext uri="{FF2B5EF4-FFF2-40B4-BE49-F238E27FC236}">
                <a16:creationId xmlns:a16="http://schemas.microsoft.com/office/drawing/2014/main" id="{4B851D1E-BF2D-4D82-8F75-2C37EA1EDD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33699" y="2701663"/>
            <a:ext cx="914400" cy="914400"/>
          </a:xfrm>
          <a:prstGeom prst="rect">
            <a:avLst/>
          </a:prstGeom>
        </p:spPr>
      </p:pic>
      <p:sp>
        <p:nvSpPr>
          <p:cNvPr id="25" name="Plus Sign 24">
            <a:extLst>
              <a:ext uri="{FF2B5EF4-FFF2-40B4-BE49-F238E27FC236}">
                <a16:creationId xmlns:a16="http://schemas.microsoft.com/office/drawing/2014/main" id="{FED6AA11-CE6D-4DA8-B81B-A7E2C8648F8E}"/>
              </a:ext>
            </a:extLst>
          </p:cNvPr>
          <p:cNvSpPr/>
          <p:nvPr/>
        </p:nvSpPr>
        <p:spPr>
          <a:xfrm>
            <a:off x="5041349" y="3333929"/>
            <a:ext cx="619539" cy="619539"/>
          </a:xfrm>
          <a:prstGeom prst="mathPlus">
            <a:avLst>
              <a:gd name="adj1" fmla="val 1404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40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us Sign 12">
            <a:extLst>
              <a:ext uri="{FF2B5EF4-FFF2-40B4-BE49-F238E27FC236}">
                <a16:creationId xmlns:a16="http://schemas.microsoft.com/office/drawing/2014/main" id="{53A4BC3F-2A74-47C6-9C07-2EB79057BBF0}"/>
              </a:ext>
            </a:extLst>
          </p:cNvPr>
          <p:cNvSpPr/>
          <p:nvPr/>
        </p:nvSpPr>
        <p:spPr>
          <a:xfrm>
            <a:off x="5924546" y="1869478"/>
            <a:ext cx="619539" cy="619539"/>
          </a:xfrm>
          <a:prstGeom prst="mathPlus">
            <a:avLst>
              <a:gd name="adj1" fmla="val 1404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4150FC-2DF2-4841-8206-AE5F7F858E44}"/>
              </a:ext>
            </a:extLst>
          </p:cNvPr>
          <p:cNvSpPr/>
          <p:nvPr/>
        </p:nvSpPr>
        <p:spPr>
          <a:xfrm>
            <a:off x="3591837" y="1528846"/>
            <a:ext cx="5116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81C414-67FC-4F14-A212-53B6E29A1672}"/>
              </a:ext>
            </a:extLst>
          </p:cNvPr>
          <p:cNvSpPr/>
          <p:nvPr/>
        </p:nvSpPr>
        <p:spPr>
          <a:xfrm>
            <a:off x="8349477" y="1514265"/>
            <a:ext cx="5116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en-US" sz="7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Graphic 16" descr="Grinning face with solid fill with solid fill">
            <a:extLst>
              <a:ext uri="{FF2B5EF4-FFF2-40B4-BE49-F238E27FC236}">
                <a16:creationId xmlns:a16="http://schemas.microsoft.com/office/drawing/2014/main" id="{DBB57363-3826-4824-B23D-0EB0F20ED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58375" y="1739972"/>
            <a:ext cx="914400" cy="914400"/>
          </a:xfrm>
          <a:prstGeom prst="rect">
            <a:avLst/>
          </a:prstGeom>
        </p:spPr>
      </p:pic>
      <p:sp>
        <p:nvSpPr>
          <p:cNvPr id="2" name="Arrow: U-Turn 1">
            <a:extLst>
              <a:ext uri="{FF2B5EF4-FFF2-40B4-BE49-F238E27FC236}">
                <a16:creationId xmlns:a16="http://schemas.microsoft.com/office/drawing/2014/main" id="{4254ECD7-818C-49C8-88E6-893356968A1F}"/>
              </a:ext>
            </a:extLst>
          </p:cNvPr>
          <p:cNvSpPr/>
          <p:nvPr/>
        </p:nvSpPr>
        <p:spPr>
          <a:xfrm>
            <a:off x="3260097" y="1046479"/>
            <a:ext cx="1716334" cy="499515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Arrow: U-Turn 15">
            <a:extLst>
              <a:ext uri="{FF2B5EF4-FFF2-40B4-BE49-F238E27FC236}">
                <a16:creationId xmlns:a16="http://schemas.microsoft.com/office/drawing/2014/main" id="{6D72F983-0437-42B6-8496-A568D45B5449}"/>
              </a:ext>
            </a:extLst>
          </p:cNvPr>
          <p:cNvSpPr/>
          <p:nvPr/>
        </p:nvSpPr>
        <p:spPr>
          <a:xfrm>
            <a:off x="3260097" y="774598"/>
            <a:ext cx="4622324" cy="499515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Graphic 18" descr="Backpack with solid fill">
            <a:extLst>
              <a:ext uri="{FF2B5EF4-FFF2-40B4-BE49-F238E27FC236}">
                <a16:creationId xmlns:a16="http://schemas.microsoft.com/office/drawing/2014/main" id="{18D6BA44-3F07-4B32-95A1-5327FB50B2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86117" y="3195034"/>
            <a:ext cx="1060749" cy="1060749"/>
          </a:xfrm>
          <a:prstGeom prst="rect">
            <a:avLst/>
          </a:prstGeom>
        </p:spPr>
      </p:pic>
      <p:pic>
        <p:nvPicPr>
          <p:cNvPr id="18" name="Graphic 17" descr="Grinning face with solid fill with solid fill">
            <a:extLst>
              <a:ext uri="{FF2B5EF4-FFF2-40B4-BE49-F238E27FC236}">
                <a16:creationId xmlns:a16="http://schemas.microsoft.com/office/drawing/2014/main" id="{A0C40C64-36A9-4FA6-914D-3314516CB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77437" y="3120231"/>
            <a:ext cx="914400" cy="914400"/>
          </a:xfrm>
          <a:prstGeom prst="rect">
            <a:avLst/>
          </a:prstGeom>
        </p:spPr>
      </p:pic>
      <p:pic>
        <p:nvPicPr>
          <p:cNvPr id="20" name="Graphic 19" descr="Pencil with solid fill">
            <a:extLst>
              <a:ext uri="{FF2B5EF4-FFF2-40B4-BE49-F238E27FC236}">
                <a16:creationId xmlns:a16="http://schemas.microsoft.com/office/drawing/2014/main" id="{B5A27D32-7610-42E5-94A9-FB13B69E75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209598">
            <a:off x="3976973" y="3193045"/>
            <a:ext cx="496957" cy="496957"/>
          </a:xfrm>
          <a:prstGeom prst="rect">
            <a:avLst/>
          </a:prstGeom>
        </p:spPr>
      </p:pic>
      <p:pic>
        <p:nvPicPr>
          <p:cNvPr id="21" name="Graphic 20" descr="Pencil with solid fill">
            <a:extLst>
              <a:ext uri="{FF2B5EF4-FFF2-40B4-BE49-F238E27FC236}">
                <a16:creationId xmlns:a16="http://schemas.microsoft.com/office/drawing/2014/main" id="{29BDCE41-A79E-4E8D-A603-FA0E2D287F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209598">
            <a:off x="3745786" y="3071371"/>
            <a:ext cx="496957" cy="496957"/>
          </a:xfrm>
          <a:prstGeom prst="rect">
            <a:avLst/>
          </a:prstGeom>
        </p:spPr>
      </p:pic>
      <p:pic>
        <p:nvPicPr>
          <p:cNvPr id="23" name="Graphic 22" descr="Picnic table with solid fill">
            <a:extLst>
              <a:ext uri="{FF2B5EF4-FFF2-40B4-BE49-F238E27FC236}">
                <a16:creationId xmlns:a16="http://schemas.microsoft.com/office/drawing/2014/main" id="{B6AD5588-2C3D-42D0-99FF-378BF61EEF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76531" y="3213448"/>
            <a:ext cx="1227483" cy="1227483"/>
          </a:xfrm>
          <a:prstGeom prst="rect">
            <a:avLst/>
          </a:prstGeom>
        </p:spPr>
      </p:pic>
      <p:pic>
        <p:nvPicPr>
          <p:cNvPr id="22" name="Graphic 21" descr="Grinning face with solid fill with solid fill">
            <a:extLst>
              <a:ext uri="{FF2B5EF4-FFF2-40B4-BE49-F238E27FC236}">
                <a16:creationId xmlns:a16="http://schemas.microsoft.com/office/drawing/2014/main" id="{6FD7ED95-04F5-4287-933B-1F002E52D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74896" y="3084382"/>
            <a:ext cx="914400" cy="914400"/>
          </a:xfrm>
          <a:prstGeom prst="rect">
            <a:avLst/>
          </a:prstGeom>
        </p:spPr>
      </p:pic>
      <p:pic>
        <p:nvPicPr>
          <p:cNvPr id="24" name="Graphic 23" descr="Laptop with solid fill">
            <a:extLst>
              <a:ext uri="{FF2B5EF4-FFF2-40B4-BE49-F238E27FC236}">
                <a16:creationId xmlns:a16="http://schemas.microsoft.com/office/drawing/2014/main" id="{4B851D1E-BF2D-4D82-8F75-2C37EA1EDD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33699" y="2701663"/>
            <a:ext cx="914400" cy="914400"/>
          </a:xfrm>
          <a:prstGeom prst="rect">
            <a:avLst/>
          </a:prstGeom>
        </p:spPr>
      </p:pic>
      <p:sp>
        <p:nvSpPr>
          <p:cNvPr id="25" name="Plus Sign 24">
            <a:extLst>
              <a:ext uri="{FF2B5EF4-FFF2-40B4-BE49-F238E27FC236}">
                <a16:creationId xmlns:a16="http://schemas.microsoft.com/office/drawing/2014/main" id="{FED6AA11-CE6D-4DA8-B81B-A7E2C8648F8E}"/>
              </a:ext>
            </a:extLst>
          </p:cNvPr>
          <p:cNvSpPr/>
          <p:nvPr/>
        </p:nvSpPr>
        <p:spPr>
          <a:xfrm>
            <a:off x="5041349" y="3333929"/>
            <a:ext cx="619539" cy="619539"/>
          </a:xfrm>
          <a:prstGeom prst="mathPlus">
            <a:avLst>
              <a:gd name="adj1" fmla="val 1404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D6472BC-86E7-4096-B6DD-6B8AE531E2F0}"/>
                  </a:ext>
                </a:extLst>
              </p:cNvPr>
              <p:cNvSpPr/>
              <p:nvPr/>
            </p:nvSpPr>
            <p:spPr>
              <a:xfrm>
                <a:off x="4252364" y="1676143"/>
                <a:ext cx="1539075" cy="94205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cap="none" spc="0" dirty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sz="5400" b="1" i="1" cap="none" spc="0" dirty="0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pattFill prst="narHorz">
                                <a:fgClr>
                                  <a:schemeClr val="accent3"/>
                                </a:fgClr>
                                <a:bgClr>
                                  <a:schemeClr val="accent3">
                                    <a:lumMod val="40000"/>
                                    <a:lumOff val="60000"/>
                                  </a:schemeClr>
                                </a:bgClr>
                              </a:patt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pattFill prst="narHorz">
                                <a:fgClr>
                                  <a:schemeClr val="accent3"/>
                                </a:fgClr>
                                <a:bgClr>
                                  <a:schemeClr val="accent3">
                                    <a:lumMod val="40000"/>
                                    <a:lumOff val="60000"/>
                                  </a:schemeClr>
                                </a:bgClr>
                              </a:patt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pattFill prst="narHorz">
                                <a:fgClr>
                                  <a:schemeClr val="accent3"/>
                                </a:fgClr>
                                <a:bgClr>
                                  <a:schemeClr val="accent3">
                                    <a:lumMod val="40000"/>
                                    <a:lumOff val="60000"/>
                                  </a:schemeClr>
                                </a:bgClr>
                              </a:patt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54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D6472BC-86E7-4096-B6DD-6B8AE531E2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364" y="1676143"/>
                <a:ext cx="1539075" cy="9420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65615E5-CD02-4E5C-9BC9-2EC326A55448}"/>
                  </a:ext>
                </a:extLst>
              </p:cNvPr>
              <p:cNvSpPr/>
              <p:nvPr/>
            </p:nvSpPr>
            <p:spPr>
              <a:xfrm>
                <a:off x="7020391" y="1657983"/>
                <a:ext cx="115288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𝒄𝒅</m:t>
                      </m:r>
                    </m:oMath>
                  </m:oMathPara>
                </a14:m>
                <a:endParaRPr lang="en-US" sz="54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65615E5-CD02-4E5C-9BC9-2EC326A55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391" y="1657983"/>
                <a:ext cx="1152880" cy="92333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7087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us Sign 12">
            <a:extLst>
              <a:ext uri="{FF2B5EF4-FFF2-40B4-BE49-F238E27FC236}">
                <a16:creationId xmlns:a16="http://schemas.microsoft.com/office/drawing/2014/main" id="{53A4BC3F-2A74-47C6-9C07-2EB79057BBF0}"/>
              </a:ext>
            </a:extLst>
          </p:cNvPr>
          <p:cNvSpPr/>
          <p:nvPr/>
        </p:nvSpPr>
        <p:spPr>
          <a:xfrm>
            <a:off x="5924546" y="1869478"/>
            <a:ext cx="619539" cy="619539"/>
          </a:xfrm>
          <a:prstGeom prst="mathPlus">
            <a:avLst>
              <a:gd name="adj1" fmla="val 1404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4150FC-2DF2-4841-8206-AE5F7F858E44}"/>
              </a:ext>
            </a:extLst>
          </p:cNvPr>
          <p:cNvSpPr/>
          <p:nvPr/>
        </p:nvSpPr>
        <p:spPr>
          <a:xfrm>
            <a:off x="3591837" y="1528846"/>
            <a:ext cx="5116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81C414-67FC-4F14-A212-53B6E29A1672}"/>
              </a:ext>
            </a:extLst>
          </p:cNvPr>
          <p:cNvSpPr/>
          <p:nvPr/>
        </p:nvSpPr>
        <p:spPr>
          <a:xfrm>
            <a:off x="8349477" y="1514265"/>
            <a:ext cx="5116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en-US" sz="7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Graphic 16" descr="Grinning face with solid fill with solid fill">
            <a:extLst>
              <a:ext uri="{FF2B5EF4-FFF2-40B4-BE49-F238E27FC236}">
                <a16:creationId xmlns:a16="http://schemas.microsoft.com/office/drawing/2014/main" id="{DBB57363-3826-4824-B23D-0EB0F20ED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58375" y="1739972"/>
            <a:ext cx="914400" cy="914400"/>
          </a:xfrm>
          <a:prstGeom prst="rect">
            <a:avLst/>
          </a:prstGeom>
        </p:spPr>
      </p:pic>
      <p:sp>
        <p:nvSpPr>
          <p:cNvPr id="2" name="Arrow: U-Turn 1">
            <a:extLst>
              <a:ext uri="{FF2B5EF4-FFF2-40B4-BE49-F238E27FC236}">
                <a16:creationId xmlns:a16="http://schemas.microsoft.com/office/drawing/2014/main" id="{4254ECD7-818C-49C8-88E6-893356968A1F}"/>
              </a:ext>
            </a:extLst>
          </p:cNvPr>
          <p:cNvSpPr/>
          <p:nvPr/>
        </p:nvSpPr>
        <p:spPr>
          <a:xfrm>
            <a:off x="3260097" y="1046479"/>
            <a:ext cx="1716334" cy="499515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Arrow: U-Turn 15">
            <a:extLst>
              <a:ext uri="{FF2B5EF4-FFF2-40B4-BE49-F238E27FC236}">
                <a16:creationId xmlns:a16="http://schemas.microsoft.com/office/drawing/2014/main" id="{6D72F983-0437-42B6-8496-A568D45B5449}"/>
              </a:ext>
            </a:extLst>
          </p:cNvPr>
          <p:cNvSpPr/>
          <p:nvPr/>
        </p:nvSpPr>
        <p:spPr>
          <a:xfrm>
            <a:off x="3260097" y="774598"/>
            <a:ext cx="4622324" cy="499515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Graphic 18" descr="Backpack with solid fill">
            <a:extLst>
              <a:ext uri="{FF2B5EF4-FFF2-40B4-BE49-F238E27FC236}">
                <a16:creationId xmlns:a16="http://schemas.microsoft.com/office/drawing/2014/main" id="{18D6BA44-3F07-4B32-95A1-5327FB50B2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86117" y="3195034"/>
            <a:ext cx="1060749" cy="1060749"/>
          </a:xfrm>
          <a:prstGeom prst="rect">
            <a:avLst/>
          </a:prstGeom>
        </p:spPr>
      </p:pic>
      <p:pic>
        <p:nvPicPr>
          <p:cNvPr id="18" name="Graphic 17" descr="Grinning face with solid fill with solid fill">
            <a:extLst>
              <a:ext uri="{FF2B5EF4-FFF2-40B4-BE49-F238E27FC236}">
                <a16:creationId xmlns:a16="http://schemas.microsoft.com/office/drawing/2014/main" id="{A0C40C64-36A9-4FA6-914D-3314516CB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77437" y="3120231"/>
            <a:ext cx="914400" cy="914400"/>
          </a:xfrm>
          <a:prstGeom prst="rect">
            <a:avLst/>
          </a:prstGeom>
        </p:spPr>
      </p:pic>
      <p:pic>
        <p:nvPicPr>
          <p:cNvPr id="20" name="Graphic 19" descr="Pencil with solid fill">
            <a:extLst>
              <a:ext uri="{FF2B5EF4-FFF2-40B4-BE49-F238E27FC236}">
                <a16:creationId xmlns:a16="http://schemas.microsoft.com/office/drawing/2014/main" id="{B5A27D32-7610-42E5-94A9-FB13B69E75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209598">
            <a:off x="3976973" y="3193045"/>
            <a:ext cx="496957" cy="496957"/>
          </a:xfrm>
          <a:prstGeom prst="rect">
            <a:avLst/>
          </a:prstGeom>
        </p:spPr>
      </p:pic>
      <p:pic>
        <p:nvPicPr>
          <p:cNvPr id="21" name="Graphic 20" descr="Pencil with solid fill">
            <a:extLst>
              <a:ext uri="{FF2B5EF4-FFF2-40B4-BE49-F238E27FC236}">
                <a16:creationId xmlns:a16="http://schemas.microsoft.com/office/drawing/2014/main" id="{29BDCE41-A79E-4E8D-A603-FA0E2D287F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209598">
            <a:off x="3745786" y="3071371"/>
            <a:ext cx="496957" cy="496957"/>
          </a:xfrm>
          <a:prstGeom prst="rect">
            <a:avLst/>
          </a:prstGeom>
        </p:spPr>
      </p:pic>
      <p:pic>
        <p:nvPicPr>
          <p:cNvPr id="23" name="Graphic 22" descr="Picnic table with solid fill">
            <a:extLst>
              <a:ext uri="{FF2B5EF4-FFF2-40B4-BE49-F238E27FC236}">
                <a16:creationId xmlns:a16="http://schemas.microsoft.com/office/drawing/2014/main" id="{B6AD5588-2C3D-42D0-99FF-378BF61EEF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76531" y="3213448"/>
            <a:ext cx="1227483" cy="1227483"/>
          </a:xfrm>
          <a:prstGeom prst="rect">
            <a:avLst/>
          </a:prstGeom>
        </p:spPr>
      </p:pic>
      <p:pic>
        <p:nvPicPr>
          <p:cNvPr id="22" name="Graphic 21" descr="Grinning face with solid fill with solid fill">
            <a:extLst>
              <a:ext uri="{FF2B5EF4-FFF2-40B4-BE49-F238E27FC236}">
                <a16:creationId xmlns:a16="http://schemas.microsoft.com/office/drawing/2014/main" id="{6FD7ED95-04F5-4287-933B-1F002E52D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74896" y="3084382"/>
            <a:ext cx="914400" cy="914400"/>
          </a:xfrm>
          <a:prstGeom prst="rect">
            <a:avLst/>
          </a:prstGeom>
        </p:spPr>
      </p:pic>
      <p:pic>
        <p:nvPicPr>
          <p:cNvPr id="24" name="Graphic 23" descr="Laptop with solid fill">
            <a:extLst>
              <a:ext uri="{FF2B5EF4-FFF2-40B4-BE49-F238E27FC236}">
                <a16:creationId xmlns:a16="http://schemas.microsoft.com/office/drawing/2014/main" id="{4B851D1E-BF2D-4D82-8F75-2C37EA1EDD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33699" y="2701663"/>
            <a:ext cx="914400" cy="914400"/>
          </a:xfrm>
          <a:prstGeom prst="rect">
            <a:avLst/>
          </a:prstGeom>
        </p:spPr>
      </p:pic>
      <p:sp>
        <p:nvSpPr>
          <p:cNvPr id="25" name="Plus Sign 24">
            <a:extLst>
              <a:ext uri="{FF2B5EF4-FFF2-40B4-BE49-F238E27FC236}">
                <a16:creationId xmlns:a16="http://schemas.microsoft.com/office/drawing/2014/main" id="{FED6AA11-CE6D-4DA8-B81B-A7E2C8648F8E}"/>
              </a:ext>
            </a:extLst>
          </p:cNvPr>
          <p:cNvSpPr/>
          <p:nvPr/>
        </p:nvSpPr>
        <p:spPr>
          <a:xfrm>
            <a:off x="5041349" y="3333929"/>
            <a:ext cx="619539" cy="619539"/>
          </a:xfrm>
          <a:prstGeom prst="mathPlus">
            <a:avLst>
              <a:gd name="adj1" fmla="val 1404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D6472BC-86E7-4096-B6DD-6B8AE531E2F0}"/>
                  </a:ext>
                </a:extLst>
              </p:cNvPr>
              <p:cNvSpPr/>
              <p:nvPr/>
            </p:nvSpPr>
            <p:spPr>
              <a:xfrm>
                <a:off x="4252364" y="1676143"/>
                <a:ext cx="1539075" cy="94205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cap="none" spc="0" dirty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sz="5400" b="1" i="1" cap="none" spc="0" dirty="0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pattFill prst="narHorz">
                                <a:fgClr>
                                  <a:schemeClr val="accent3"/>
                                </a:fgClr>
                                <a:bgClr>
                                  <a:schemeClr val="accent3">
                                    <a:lumMod val="40000"/>
                                    <a:lumOff val="60000"/>
                                  </a:schemeClr>
                                </a:bgClr>
                              </a:patt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pattFill prst="narHorz">
                                <a:fgClr>
                                  <a:schemeClr val="accent3"/>
                                </a:fgClr>
                                <a:bgClr>
                                  <a:schemeClr val="accent3">
                                    <a:lumMod val="40000"/>
                                    <a:lumOff val="60000"/>
                                  </a:schemeClr>
                                </a:bgClr>
                              </a:patt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pattFill prst="narHorz">
                                <a:fgClr>
                                  <a:schemeClr val="accent3"/>
                                </a:fgClr>
                                <a:bgClr>
                                  <a:schemeClr val="accent3">
                                    <a:lumMod val="40000"/>
                                    <a:lumOff val="60000"/>
                                  </a:schemeClr>
                                </a:bgClr>
                              </a:patt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54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D6472BC-86E7-4096-B6DD-6B8AE531E2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364" y="1676143"/>
                <a:ext cx="1539075" cy="9420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65615E5-CD02-4E5C-9BC9-2EC326A55448}"/>
                  </a:ext>
                </a:extLst>
              </p:cNvPr>
              <p:cNvSpPr/>
              <p:nvPr/>
            </p:nvSpPr>
            <p:spPr>
              <a:xfrm>
                <a:off x="7020391" y="1657983"/>
                <a:ext cx="115288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𝒄𝒅</m:t>
                      </m:r>
                    </m:oMath>
                  </m:oMathPara>
                </a14:m>
                <a:endParaRPr lang="en-US" sz="54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65615E5-CD02-4E5C-9BC9-2EC326A55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391" y="1657983"/>
                <a:ext cx="1152880" cy="92333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Graphic 27" descr="Grinning face with solid fill with solid fill">
            <a:extLst>
              <a:ext uri="{FF2B5EF4-FFF2-40B4-BE49-F238E27FC236}">
                <a16:creationId xmlns:a16="http://schemas.microsoft.com/office/drawing/2014/main" id="{47C7E4D7-F58A-45E5-AC43-D08C41A67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26458" y="743583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C9CB45F-16F1-44EB-AFD5-BC4E6A2FBCA9}"/>
                  </a:ext>
                </a:extLst>
              </p:cNvPr>
              <p:cNvSpPr/>
              <p:nvPr/>
            </p:nvSpPr>
            <p:spPr>
              <a:xfrm>
                <a:off x="9261097" y="734653"/>
                <a:ext cx="1880643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54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54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endParaRPr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C9CB45F-16F1-44EB-AFD5-BC4E6A2FBC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1097" y="734653"/>
                <a:ext cx="1880643" cy="92333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6943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us Sign 12">
            <a:extLst>
              <a:ext uri="{FF2B5EF4-FFF2-40B4-BE49-F238E27FC236}">
                <a16:creationId xmlns:a16="http://schemas.microsoft.com/office/drawing/2014/main" id="{53A4BC3F-2A74-47C6-9C07-2EB79057BBF0}"/>
              </a:ext>
            </a:extLst>
          </p:cNvPr>
          <p:cNvSpPr/>
          <p:nvPr/>
        </p:nvSpPr>
        <p:spPr>
          <a:xfrm>
            <a:off x="5924546" y="1869478"/>
            <a:ext cx="619539" cy="619539"/>
          </a:xfrm>
          <a:prstGeom prst="mathPlus">
            <a:avLst>
              <a:gd name="adj1" fmla="val 1404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4150FC-2DF2-4841-8206-AE5F7F858E44}"/>
              </a:ext>
            </a:extLst>
          </p:cNvPr>
          <p:cNvSpPr/>
          <p:nvPr/>
        </p:nvSpPr>
        <p:spPr>
          <a:xfrm>
            <a:off x="3591837" y="1528846"/>
            <a:ext cx="5116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81C414-67FC-4F14-A212-53B6E29A1672}"/>
              </a:ext>
            </a:extLst>
          </p:cNvPr>
          <p:cNvSpPr/>
          <p:nvPr/>
        </p:nvSpPr>
        <p:spPr>
          <a:xfrm>
            <a:off x="8349477" y="1514265"/>
            <a:ext cx="5116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en-US" sz="7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Arrow: U-Turn 1">
            <a:extLst>
              <a:ext uri="{FF2B5EF4-FFF2-40B4-BE49-F238E27FC236}">
                <a16:creationId xmlns:a16="http://schemas.microsoft.com/office/drawing/2014/main" id="{4254ECD7-818C-49C8-88E6-893356968A1F}"/>
              </a:ext>
            </a:extLst>
          </p:cNvPr>
          <p:cNvSpPr/>
          <p:nvPr/>
        </p:nvSpPr>
        <p:spPr>
          <a:xfrm>
            <a:off x="3260097" y="1046479"/>
            <a:ext cx="1716334" cy="499515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Arrow: U-Turn 15">
            <a:extLst>
              <a:ext uri="{FF2B5EF4-FFF2-40B4-BE49-F238E27FC236}">
                <a16:creationId xmlns:a16="http://schemas.microsoft.com/office/drawing/2014/main" id="{6D72F983-0437-42B6-8496-A568D45B5449}"/>
              </a:ext>
            </a:extLst>
          </p:cNvPr>
          <p:cNvSpPr/>
          <p:nvPr/>
        </p:nvSpPr>
        <p:spPr>
          <a:xfrm>
            <a:off x="3260097" y="774598"/>
            <a:ext cx="4622324" cy="499515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Graphic 18" descr="Backpack with solid fill">
            <a:extLst>
              <a:ext uri="{FF2B5EF4-FFF2-40B4-BE49-F238E27FC236}">
                <a16:creationId xmlns:a16="http://schemas.microsoft.com/office/drawing/2014/main" id="{18D6BA44-3F07-4B32-95A1-5327FB50B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86117" y="3195034"/>
            <a:ext cx="1060749" cy="1060749"/>
          </a:xfrm>
          <a:prstGeom prst="rect">
            <a:avLst/>
          </a:prstGeom>
        </p:spPr>
      </p:pic>
      <p:pic>
        <p:nvPicPr>
          <p:cNvPr id="18" name="Graphic 17" descr="Grinning face with solid fill with solid fill">
            <a:extLst>
              <a:ext uri="{FF2B5EF4-FFF2-40B4-BE49-F238E27FC236}">
                <a16:creationId xmlns:a16="http://schemas.microsoft.com/office/drawing/2014/main" id="{A0C40C64-36A9-4FA6-914D-3314516CB0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77437" y="3120231"/>
            <a:ext cx="914400" cy="914400"/>
          </a:xfrm>
          <a:prstGeom prst="rect">
            <a:avLst/>
          </a:prstGeom>
        </p:spPr>
      </p:pic>
      <p:pic>
        <p:nvPicPr>
          <p:cNvPr id="20" name="Graphic 19" descr="Pencil with solid fill">
            <a:extLst>
              <a:ext uri="{FF2B5EF4-FFF2-40B4-BE49-F238E27FC236}">
                <a16:creationId xmlns:a16="http://schemas.microsoft.com/office/drawing/2014/main" id="{B5A27D32-7610-42E5-94A9-FB13B69E75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209598">
            <a:off x="3976973" y="3193045"/>
            <a:ext cx="496957" cy="496957"/>
          </a:xfrm>
          <a:prstGeom prst="rect">
            <a:avLst/>
          </a:prstGeom>
        </p:spPr>
      </p:pic>
      <p:pic>
        <p:nvPicPr>
          <p:cNvPr id="21" name="Graphic 20" descr="Pencil with solid fill">
            <a:extLst>
              <a:ext uri="{FF2B5EF4-FFF2-40B4-BE49-F238E27FC236}">
                <a16:creationId xmlns:a16="http://schemas.microsoft.com/office/drawing/2014/main" id="{29BDCE41-A79E-4E8D-A603-FA0E2D287F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209598">
            <a:off x="3745786" y="3071371"/>
            <a:ext cx="496957" cy="496957"/>
          </a:xfrm>
          <a:prstGeom prst="rect">
            <a:avLst/>
          </a:prstGeom>
        </p:spPr>
      </p:pic>
      <p:pic>
        <p:nvPicPr>
          <p:cNvPr id="23" name="Graphic 22" descr="Picnic table with solid fill">
            <a:extLst>
              <a:ext uri="{FF2B5EF4-FFF2-40B4-BE49-F238E27FC236}">
                <a16:creationId xmlns:a16="http://schemas.microsoft.com/office/drawing/2014/main" id="{B6AD5588-2C3D-42D0-99FF-378BF61EEF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76531" y="3213448"/>
            <a:ext cx="1227483" cy="1227483"/>
          </a:xfrm>
          <a:prstGeom prst="rect">
            <a:avLst/>
          </a:prstGeom>
        </p:spPr>
      </p:pic>
      <p:pic>
        <p:nvPicPr>
          <p:cNvPr id="22" name="Graphic 21" descr="Grinning face with solid fill with solid fill">
            <a:extLst>
              <a:ext uri="{FF2B5EF4-FFF2-40B4-BE49-F238E27FC236}">
                <a16:creationId xmlns:a16="http://schemas.microsoft.com/office/drawing/2014/main" id="{6FD7ED95-04F5-4287-933B-1F002E52DA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74896" y="3084382"/>
            <a:ext cx="914400" cy="914400"/>
          </a:xfrm>
          <a:prstGeom prst="rect">
            <a:avLst/>
          </a:prstGeom>
        </p:spPr>
      </p:pic>
      <p:pic>
        <p:nvPicPr>
          <p:cNvPr id="24" name="Graphic 23" descr="Laptop with solid fill">
            <a:extLst>
              <a:ext uri="{FF2B5EF4-FFF2-40B4-BE49-F238E27FC236}">
                <a16:creationId xmlns:a16="http://schemas.microsoft.com/office/drawing/2014/main" id="{4B851D1E-BF2D-4D82-8F75-2C37EA1EDD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33699" y="2701663"/>
            <a:ext cx="914400" cy="914400"/>
          </a:xfrm>
          <a:prstGeom prst="rect">
            <a:avLst/>
          </a:prstGeom>
        </p:spPr>
      </p:pic>
      <p:sp>
        <p:nvSpPr>
          <p:cNvPr id="25" name="Plus Sign 24">
            <a:extLst>
              <a:ext uri="{FF2B5EF4-FFF2-40B4-BE49-F238E27FC236}">
                <a16:creationId xmlns:a16="http://schemas.microsoft.com/office/drawing/2014/main" id="{FED6AA11-CE6D-4DA8-B81B-A7E2C8648F8E}"/>
              </a:ext>
            </a:extLst>
          </p:cNvPr>
          <p:cNvSpPr/>
          <p:nvPr/>
        </p:nvSpPr>
        <p:spPr>
          <a:xfrm>
            <a:off x="5041349" y="3333929"/>
            <a:ext cx="619539" cy="619539"/>
          </a:xfrm>
          <a:prstGeom prst="mathPlus">
            <a:avLst>
              <a:gd name="adj1" fmla="val 1404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D6472BC-86E7-4096-B6DD-6B8AE531E2F0}"/>
                  </a:ext>
                </a:extLst>
              </p:cNvPr>
              <p:cNvSpPr/>
              <p:nvPr/>
            </p:nvSpPr>
            <p:spPr>
              <a:xfrm>
                <a:off x="4252364" y="1676143"/>
                <a:ext cx="1539075" cy="94205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cap="none" spc="0" dirty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sz="5400" b="1" i="1" cap="none" spc="0" dirty="0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pattFill prst="narHorz">
                                <a:fgClr>
                                  <a:schemeClr val="accent3"/>
                                </a:fgClr>
                                <a:bgClr>
                                  <a:schemeClr val="accent3">
                                    <a:lumMod val="40000"/>
                                    <a:lumOff val="60000"/>
                                  </a:schemeClr>
                                </a:bgClr>
                              </a:patt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pattFill prst="narHorz">
                                <a:fgClr>
                                  <a:schemeClr val="accent3"/>
                                </a:fgClr>
                                <a:bgClr>
                                  <a:schemeClr val="accent3">
                                    <a:lumMod val="40000"/>
                                    <a:lumOff val="60000"/>
                                  </a:schemeClr>
                                </a:bgClr>
                              </a:patt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pattFill prst="narHorz">
                                <a:fgClr>
                                  <a:schemeClr val="accent3"/>
                                </a:fgClr>
                                <a:bgClr>
                                  <a:schemeClr val="accent3">
                                    <a:lumMod val="40000"/>
                                    <a:lumOff val="60000"/>
                                  </a:schemeClr>
                                </a:bgClr>
                              </a:patt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54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D6472BC-86E7-4096-B6DD-6B8AE531E2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364" y="1676143"/>
                <a:ext cx="1539075" cy="9420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65615E5-CD02-4E5C-9BC9-2EC326A55448}"/>
                  </a:ext>
                </a:extLst>
              </p:cNvPr>
              <p:cNvSpPr/>
              <p:nvPr/>
            </p:nvSpPr>
            <p:spPr>
              <a:xfrm>
                <a:off x="7020391" y="1657983"/>
                <a:ext cx="115288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𝒄𝒅</m:t>
                      </m:r>
                    </m:oMath>
                  </m:oMathPara>
                </a14:m>
                <a:endParaRPr lang="en-US" sz="54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65615E5-CD02-4E5C-9BC9-2EC326A55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391" y="1657983"/>
                <a:ext cx="1152880" cy="92333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Graphic 27" descr="Grinning face with solid fill with solid fill">
            <a:extLst>
              <a:ext uri="{FF2B5EF4-FFF2-40B4-BE49-F238E27FC236}">
                <a16:creationId xmlns:a16="http://schemas.microsoft.com/office/drawing/2014/main" id="{47C7E4D7-F58A-45E5-AC43-D08C41A679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26458" y="743583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C9CB45F-16F1-44EB-AFD5-BC4E6A2FBCA9}"/>
                  </a:ext>
                </a:extLst>
              </p:cNvPr>
              <p:cNvSpPr/>
              <p:nvPr/>
            </p:nvSpPr>
            <p:spPr>
              <a:xfrm>
                <a:off x="9261097" y="734653"/>
                <a:ext cx="1880643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54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54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endParaRPr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C9CB45F-16F1-44EB-AFD5-BC4E6A2FBC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1097" y="734653"/>
                <a:ext cx="1880643" cy="92333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D250D3D-43E5-4F66-AF18-F5786C9ADE2F}"/>
                  </a:ext>
                </a:extLst>
              </p:cNvPr>
              <p:cNvSpPr/>
              <p:nvPr/>
            </p:nvSpPr>
            <p:spPr>
              <a:xfrm>
                <a:off x="2731163" y="1730948"/>
                <a:ext cx="1170512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54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54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endParaRPr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D250D3D-43E5-4F66-AF18-F5786C9ADE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163" y="1730948"/>
                <a:ext cx="1170512" cy="92333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1892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us Sign 12">
            <a:extLst>
              <a:ext uri="{FF2B5EF4-FFF2-40B4-BE49-F238E27FC236}">
                <a16:creationId xmlns:a16="http://schemas.microsoft.com/office/drawing/2014/main" id="{53A4BC3F-2A74-47C6-9C07-2EB79057BBF0}"/>
              </a:ext>
            </a:extLst>
          </p:cNvPr>
          <p:cNvSpPr/>
          <p:nvPr/>
        </p:nvSpPr>
        <p:spPr>
          <a:xfrm>
            <a:off x="5924546" y="1869478"/>
            <a:ext cx="619539" cy="619539"/>
          </a:xfrm>
          <a:prstGeom prst="mathPlus">
            <a:avLst>
              <a:gd name="adj1" fmla="val 1404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4150FC-2DF2-4841-8206-AE5F7F858E44}"/>
              </a:ext>
            </a:extLst>
          </p:cNvPr>
          <p:cNvSpPr/>
          <p:nvPr/>
        </p:nvSpPr>
        <p:spPr>
          <a:xfrm>
            <a:off x="3591837" y="1528846"/>
            <a:ext cx="5116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81C414-67FC-4F14-A212-53B6E29A1672}"/>
              </a:ext>
            </a:extLst>
          </p:cNvPr>
          <p:cNvSpPr/>
          <p:nvPr/>
        </p:nvSpPr>
        <p:spPr>
          <a:xfrm>
            <a:off x="8349477" y="1514265"/>
            <a:ext cx="5116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en-US" sz="7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Arrow: U-Turn 1">
            <a:extLst>
              <a:ext uri="{FF2B5EF4-FFF2-40B4-BE49-F238E27FC236}">
                <a16:creationId xmlns:a16="http://schemas.microsoft.com/office/drawing/2014/main" id="{4254ECD7-818C-49C8-88E6-893356968A1F}"/>
              </a:ext>
            </a:extLst>
          </p:cNvPr>
          <p:cNvSpPr/>
          <p:nvPr/>
        </p:nvSpPr>
        <p:spPr>
          <a:xfrm>
            <a:off x="3260097" y="1046479"/>
            <a:ext cx="1716334" cy="499515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Arrow: U-Turn 15">
            <a:extLst>
              <a:ext uri="{FF2B5EF4-FFF2-40B4-BE49-F238E27FC236}">
                <a16:creationId xmlns:a16="http://schemas.microsoft.com/office/drawing/2014/main" id="{6D72F983-0437-42B6-8496-A568D45B5449}"/>
              </a:ext>
            </a:extLst>
          </p:cNvPr>
          <p:cNvSpPr/>
          <p:nvPr/>
        </p:nvSpPr>
        <p:spPr>
          <a:xfrm>
            <a:off x="3260097" y="774598"/>
            <a:ext cx="4622324" cy="499515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3" name="Graphic 22" descr="Picnic table with solid fill">
            <a:extLst>
              <a:ext uri="{FF2B5EF4-FFF2-40B4-BE49-F238E27FC236}">
                <a16:creationId xmlns:a16="http://schemas.microsoft.com/office/drawing/2014/main" id="{B6AD5588-2C3D-42D0-99FF-378BF61EE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76531" y="3213448"/>
            <a:ext cx="1227483" cy="1227483"/>
          </a:xfrm>
          <a:prstGeom prst="rect">
            <a:avLst/>
          </a:prstGeom>
        </p:spPr>
      </p:pic>
      <p:pic>
        <p:nvPicPr>
          <p:cNvPr id="22" name="Graphic 21" descr="Grinning face with solid fill with solid fill">
            <a:extLst>
              <a:ext uri="{FF2B5EF4-FFF2-40B4-BE49-F238E27FC236}">
                <a16:creationId xmlns:a16="http://schemas.microsoft.com/office/drawing/2014/main" id="{6FD7ED95-04F5-4287-933B-1F002E52DA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74896" y="3084382"/>
            <a:ext cx="914400" cy="914400"/>
          </a:xfrm>
          <a:prstGeom prst="rect">
            <a:avLst/>
          </a:prstGeom>
        </p:spPr>
      </p:pic>
      <p:pic>
        <p:nvPicPr>
          <p:cNvPr id="24" name="Graphic 23" descr="Laptop with solid fill">
            <a:extLst>
              <a:ext uri="{FF2B5EF4-FFF2-40B4-BE49-F238E27FC236}">
                <a16:creationId xmlns:a16="http://schemas.microsoft.com/office/drawing/2014/main" id="{4B851D1E-BF2D-4D82-8F75-2C37EA1EDD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33699" y="2701663"/>
            <a:ext cx="914400" cy="914400"/>
          </a:xfrm>
          <a:prstGeom prst="rect">
            <a:avLst/>
          </a:prstGeom>
        </p:spPr>
      </p:pic>
      <p:sp>
        <p:nvSpPr>
          <p:cNvPr id="25" name="Plus Sign 24">
            <a:extLst>
              <a:ext uri="{FF2B5EF4-FFF2-40B4-BE49-F238E27FC236}">
                <a16:creationId xmlns:a16="http://schemas.microsoft.com/office/drawing/2014/main" id="{FED6AA11-CE6D-4DA8-B81B-A7E2C8648F8E}"/>
              </a:ext>
            </a:extLst>
          </p:cNvPr>
          <p:cNvSpPr/>
          <p:nvPr/>
        </p:nvSpPr>
        <p:spPr>
          <a:xfrm>
            <a:off x="5041349" y="3333929"/>
            <a:ext cx="619539" cy="619539"/>
          </a:xfrm>
          <a:prstGeom prst="mathPlus">
            <a:avLst>
              <a:gd name="adj1" fmla="val 1404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D6472BC-86E7-4096-B6DD-6B8AE531E2F0}"/>
                  </a:ext>
                </a:extLst>
              </p:cNvPr>
              <p:cNvSpPr/>
              <p:nvPr/>
            </p:nvSpPr>
            <p:spPr>
              <a:xfrm>
                <a:off x="4252364" y="1676143"/>
                <a:ext cx="1539075" cy="94205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cap="none" spc="0" dirty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sz="5400" b="1" i="1" cap="none" spc="0" dirty="0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pattFill prst="narHorz">
                                <a:fgClr>
                                  <a:schemeClr val="accent3"/>
                                </a:fgClr>
                                <a:bgClr>
                                  <a:schemeClr val="accent3">
                                    <a:lumMod val="40000"/>
                                    <a:lumOff val="60000"/>
                                  </a:schemeClr>
                                </a:bgClr>
                              </a:patt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pattFill prst="narHorz">
                                <a:fgClr>
                                  <a:schemeClr val="accent3"/>
                                </a:fgClr>
                                <a:bgClr>
                                  <a:schemeClr val="accent3">
                                    <a:lumMod val="40000"/>
                                    <a:lumOff val="60000"/>
                                  </a:schemeClr>
                                </a:bgClr>
                              </a:patt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pattFill prst="narHorz">
                                <a:fgClr>
                                  <a:schemeClr val="accent3"/>
                                </a:fgClr>
                                <a:bgClr>
                                  <a:schemeClr val="accent3">
                                    <a:lumMod val="40000"/>
                                    <a:lumOff val="60000"/>
                                  </a:schemeClr>
                                </a:bgClr>
                              </a:patt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54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D6472BC-86E7-4096-B6DD-6B8AE531E2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364" y="1676143"/>
                <a:ext cx="1539075" cy="9420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65615E5-CD02-4E5C-9BC9-2EC326A55448}"/>
                  </a:ext>
                </a:extLst>
              </p:cNvPr>
              <p:cNvSpPr/>
              <p:nvPr/>
            </p:nvSpPr>
            <p:spPr>
              <a:xfrm>
                <a:off x="7020391" y="1657983"/>
                <a:ext cx="115288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𝒄𝒅</m:t>
                      </m:r>
                    </m:oMath>
                  </m:oMathPara>
                </a14:m>
                <a:endParaRPr lang="en-US" sz="54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65615E5-CD02-4E5C-9BC9-2EC326A55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391" y="1657983"/>
                <a:ext cx="1152880" cy="9233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Graphic 27" descr="Grinning face with solid fill with solid fill">
            <a:extLst>
              <a:ext uri="{FF2B5EF4-FFF2-40B4-BE49-F238E27FC236}">
                <a16:creationId xmlns:a16="http://schemas.microsoft.com/office/drawing/2014/main" id="{47C7E4D7-F58A-45E5-AC43-D08C41A679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26458" y="743583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C9CB45F-16F1-44EB-AFD5-BC4E6A2FBCA9}"/>
                  </a:ext>
                </a:extLst>
              </p:cNvPr>
              <p:cNvSpPr/>
              <p:nvPr/>
            </p:nvSpPr>
            <p:spPr>
              <a:xfrm>
                <a:off x="9261097" y="734653"/>
                <a:ext cx="1880643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54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54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endParaRPr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C9CB45F-16F1-44EB-AFD5-BC4E6A2FBC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1097" y="734653"/>
                <a:ext cx="1880643" cy="9233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D250D3D-43E5-4F66-AF18-F5786C9ADE2F}"/>
                  </a:ext>
                </a:extLst>
              </p:cNvPr>
              <p:cNvSpPr/>
              <p:nvPr/>
            </p:nvSpPr>
            <p:spPr>
              <a:xfrm>
                <a:off x="2731163" y="1730948"/>
                <a:ext cx="1170512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54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54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endParaRPr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D250D3D-43E5-4F66-AF18-F5786C9ADE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163" y="1730948"/>
                <a:ext cx="1170512" cy="92333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D43DA91-DECD-4A49-A504-767F3947DE06}"/>
                  </a:ext>
                </a:extLst>
              </p:cNvPr>
              <p:cNvSpPr/>
              <p:nvPr/>
            </p:nvSpPr>
            <p:spPr>
              <a:xfrm>
                <a:off x="2881369" y="3186773"/>
                <a:ext cx="2351798" cy="94205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54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𝒙𝒂</m:t>
                      </m:r>
                      <m:sSup>
                        <m:sSupPr>
                          <m:ctrlPr>
                            <a:rPr lang="en-US" sz="5400" b="1" i="1" cap="none" spc="0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pattFill prst="narHorz">
                                <a:fgClr>
                                  <a:schemeClr val="accent3"/>
                                </a:fgClr>
                                <a:bgClr>
                                  <a:schemeClr val="accent3">
                                    <a:lumMod val="40000"/>
                                    <a:lumOff val="60000"/>
                                  </a:schemeClr>
                                </a:bgClr>
                              </a:patt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cap="none" spc="0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pattFill prst="narHorz">
                                <a:fgClr>
                                  <a:schemeClr val="accent3"/>
                                </a:fgClr>
                                <a:bgClr>
                                  <a:schemeClr val="accent3">
                                    <a:lumMod val="40000"/>
                                    <a:lumOff val="60000"/>
                                  </a:schemeClr>
                                </a:bgClr>
                              </a:patt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5400" b="1" i="1" cap="none" spc="0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pattFill prst="narHorz">
                                <a:fgClr>
                                  <a:schemeClr val="accent3"/>
                                </a:fgClr>
                                <a:bgClr>
                                  <a:schemeClr val="accent3">
                                    <a:lumMod val="40000"/>
                                    <a:lumOff val="60000"/>
                                  </a:schemeClr>
                                </a:bgClr>
                              </a:patt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54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endParaRPr>
              </a:p>
            </p:txBody>
          </p:sp>
        </mc:Choice>
        <mc:Fallback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D43DA91-DECD-4A49-A504-767F3947DE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369" y="3186773"/>
                <a:ext cx="2351798" cy="9420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2036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us Sign 12">
            <a:extLst>
              <a:ext uri="{FF2B5EF4-FFF2-40B4-BE49-F238E27FC236}">
                <a16:creationId xmlns:a16="http://schemas.microsoft.com/office/drawing/2014/main" id="{53A4BC3F-2A74-47C6-9C07-2EB79057BBF0}"/>
              </a:ext>
            </a:extLst>
          </p:cNvPr>
          <p:cNvSpPr/>
          <p:nvPr/>
        </p:nvSpPr>
        <p:spPr>
          <a:xfrm>
            <a:off x="5924546" y="1869478"/>
            <a:ext cx="619539" cy="619539"/>
          </a:xfrm>
          <a:prstGeom prst="mathPlus">
            <a:avLst>
              <a:gd name="adj1" fmla="val 1404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4150FC-2DF2-4841-8206-AE5F7F858E44}"/>
              </a:ext>
            </a:extLst>
          </p:cNvPr>
          <p:cNvSpPr/>
          <p:nvPr/>
        </p:nvSpPr>
        <p:spPr>
          <a:xfrm>
            <a:off x="3591837" y="1528846"/>
            <a:ext cx="5116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81C414-67FC-4F14-A212-53B6E29A1672}"/>
              </a:ext>
            </a:extLst>
          </p:cNvPr>
          <p:cNvSpPr/>
          <p:nvPr/>
        </p:nvSpPr>
        <p:spPr>
          <a:xfrm>
            <a:off x="8349477" y="1514265"/>
            <a:ext cx="5116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en-US" sz="7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Arrow: U-Turn 1">
            <a:extLst>
              <a:ext uri="{FF2B5EF4-FFF2-40B4-BE49-F238E27FC236}">
                <a16:creationId xmlns:a16="http://schemas.microsoft.com/office/drawing/2014/main" id="{4254ECD7-818C-49C8-88E6-893356968A1F}"/>
              </a:ext>
            </a:extLst>
          </p:cNvPr>
          <p:cNvSpPr/>
          <p:nvPr/>
        </p:nvSpPr>
        <p:spPr>
          <a:xfrm>
            <a:off x="3260097" y="1046479"/>
            <a:ext cx="1716334" cy="499515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Arrow: U-Turn 15">
            <a:extLst>
              <a:ext uri="{FF2B5EF4-FFF2-40B4-BE49-F238E27FC236}">
                <a16:creationId xmlns:a16="http://schemas.microsoft.com/office/drawing/2014/main" id="{6D72F983-0437-42B6-8496-A568D45B5449}"/>
              </a:ext>
            </a:extLst>
          </p:cNvPr>
          <p:cNvSpPr/>
          <p:nvPr/>
        </p:nvSpPr>
        <p:spPr>
          <a:xfrm>
            <a:off x="3260097" y="774598"/>
            <a:ext cx="4622324" cy="499515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Plus Sign 24">
            <a:extLst>
              <a:ext uri="{FF2B5EF4-FFF2-40B4-BE49-F238E27FC236}">
                <a16:creationId xmlns:a16="http://schemas.microsoft.com/office/drawing/2014/main" id="{FED6AA11-CE6D-4DA8-B81B-A7E2C8648F8E}"/>
              </a:ext>
            </a:extLst>
          </p:cNvPr>
          <p:cNvSpPr/>
          <p:nvPr/>
        </p:nvSpPr>
        <p:spPr>
          <a:xfrm>
            <a:off x="5041349" y="3333929"/>
            <a:ext cx="619539" cy="619539"/>
          </a:xfrm>
          <a:prstGeom prst="mathPlus">
            <a:avLst>
              <a:gd name="adj1" fmla="val 1404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D6472BC-86E7-4096-B6DD-6B8AE531E2F0}"/>
                  </a:ext>
                </a:extLst>
              </p:cNvPr>
              <p:cNvSpPr/>
              <p:nvPr/>
            </p:nvSpPr>
            <p:spPr>
              <a:xfrm>
                <a:off x="4252364" y="1676143"/>
                <a:ext cx="1539075" cy="94205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cap="none" spc="0" dirty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sz="5400" b="1" i="1" cap="none" spc="0" dirty="0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pattFill prst="narHorz">
                                <a:fgClr>
                                  <a:schemeClr val="accent3"/>
                                </a:fgClr>
                                <a:bgClr>
                                  <a:schemeClr val="accent3">
                                    <a:lumMod val="40000"/>
                                    <a:lumOff val="60000"/>
                                  </a:schemeClr>
                                </a:bgClr>
                              </a:patt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pattFill prst="narHorz">
                                <a:fgClr>
                                  <a:schemeClr val="accent3"/>
                                </a:fgClr>
                                <a:bgClr>
                                  <a:schemeClr val="accent3">
                                    <a:lumMod val="40000"/>
                                    <a:lumOff val="60000"/>
                                  </a:schemeClr>
                                </a:bgClr>
                              </a:patt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pattFill prst="narHorz">
                                <a:fgClr>
                                  <a:schemeClr val="accent3"/>
                                </a:fgClr>
                                <a:bgClr>
                                  <a:schemeClr val="accent3">
                                    <a:lumMod val="40000"/>
                                    <a:lumOff val="60000"/>
                                  </a:schemeClr>
                                </a:bgClr>
                              </a:patt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54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D6472BC-86E7-4096-B6DD-6B8AE531E2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364" y="1676143"/>
                <a:ext cx="1539075" cy="9420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65615E5-CD02-4E5C-9BC9-2EC326A55448}"/>
                  </a:ext>
                </a:extLst>
              </p:cNvPr>
              <p:cNvSpPr/>
              <p:nvPr/>
            </p:nvSpPr>
            <p:spPr>
              <a:xfrm>
                <a:off x="7020391" y="1657983"/>
                <a:ext cx="115288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𝒄𝒅</m:t>
                      </m:r>
                    </m:oMath>
                  </m:oMathPara>
                </a14:m>
                <a:endParaRPr lang="en-US" sz="54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65615E5-CD02-4E5C-9BC9-2EC326A55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391" y="1657983"/>
                <a:ext cx="1152880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Graphic 27" descr="Grinning face with solid fill with solid fill">
            <a:extLst>
              <a:ext uri="{FF2B5EF4-FFF2-40B4-BE49-F238E27FC236}">
                <a16:creationId xmlns:a16="http://schemas.microsoft.com/office/drawing/2014/main" id="{47C7E4D7-F58A-45E5-AC43-D08C41A679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26458" y="743583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C9CB45F-16F1-44EB-AFD5-BC4E6A2FBCA9}"/>
                  </a:ext>
                </a:extLst>
              </p:cNvPr>
              <p:cNvSpPr/>
              <p:nvPr/>
            </p:nvSpPr>
            <p:spPr>
              <a:xfrm>
                <a:off x="9261097" y="734653"/>
                <a:ext cx="1880643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54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54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endParaRPr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C9CB45F-16F1-44EB-AFD5-BC4E6A2FBC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1097" y="734653"/>
                <a:ext cx="1880643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D250D3D-43E5-4F66-AF18-F5786C9ADE2F}"/>
                  </a:ext>
                </a:extLst>
              </p:cNvPr>
              <p:cNvSpPr/>
              <p:nvPr/>
            </p:nvSpPr>
            <p:spPr>
              <a:xfrm>
                <a:off x="2731163" y="1730948"/>
                <a:ext cx="1170512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54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54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endParaRPr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D250D3D-43E5-4F66-AF18-F5786C9ADE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163" y="1730948"/>
                <a:ext cx="1170512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D43DA91-DECD-4A49-A504-767F3947DE06}"/>
                  </a:ext>
                </a:extLst>
              </p:cNvPr>
              <p:cNvSpPr/>
              <p:nvPr/>
            </p:nvSpPr>
            <p:spPr>
              <a:xfrm>
                <a:off x="2881369" y="3186773"/>
                <a:ext cx="2351798" cy="94205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54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𝒙𝒂</m:t>
                      </m:r>
                      <m:sSup>
                        <m:sSupPr>
                          <m:ctrlPr>
                            <a:rPr lang="en-US" sz="5400" b="1" i="1" cap="none" spc="0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pattFill prst="narHorz">
                                <a:fgClr>
                                  <a:schemeClr val="accent3"/>
                                </a:fgClr>
                                <a:bgClr>
                                  <a:schemeClr val="accent3">
                                    <a:lumMod val="40000"/>
                                    <a:lumOff val="60000"/>
                                  </a:schemeClr>
                                </a:bgClr>
                              </a:patt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cap="none" spc="0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pattFill prst="narHorz">
                                <a:fgClr>
                                  <a:schemeClr val="accent3"/>
                                </a:fgClr>
                                <a:bgClr>
                                  <a:schemeClr val="accent3">
                                    <a:lumMod val="40000"/>
                                    <a:lumOff val="60000"/>
                                  </a:schemeClr>
                                </a:bgClr>
                              </a:patt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5400" b="1" i="1" cap="none" spc="0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pattFill prst="narHorz">
                                <a:fgClr>
                                  <a:schemeClr val="accent3"/>
                                </a:fgClr>
                                <a:bgClr>
                                  <a:schemeClr val="accent3">
                                    <a:lumMod val="40000"/>
                                    <a:lumOff val="60000"/>
                                  </a:schemeClr>
                                </a:bgClr>
                              </a:patt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54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endParaRPr>
              </a:p>
            </p:txBody>
          </p:sp>
        </mc:Choice>
        <mc:Fallback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D43DA91-DECD-4A49-A504-767F3947DE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369" y="3186773"/>
                <a:ext cx="2351798" cy="9420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0C19CF6-381A-4323-AF27-78B5DA31FD7D}"/>
                  </a:ext>
                </a:extLst>
              </p:cNvPr>
              <p:cNvSpPr/>
              <p:nvPr/>
            </p:nvSpPr>
            <p:spPr>
              <a:xfrm>
                <a:off x="5855265" y="3176678"/>
                <a:ext cx="1965603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5400" b="1" i="1" cap="none" spc="0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</a:rPr>
                        <m:t>𝒙𝒄𝒅</m:t>
                      </m:r>
                    </m:oMath>
                  </m:oMathPara>
                </a14:m>
                <a:endParaRPr lang="en-US" sz="54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endParaRPr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0C19CF6-381A-4323-AF27-78B5DA31FD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265" y="3176678"/>
                <a:ext cx="1965603" cy="9233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4146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</TotalTime>
  <Words>188</Words>
  <Application>Microsoft Office PowerPoint</Application>
  <PresentationFormat>Widescreen</PresentationFormat>
  <Paragraphs>89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Cambria Math</vt:lpstr>
      <vt:lpstr>Cooper Black</vt:lpstr>
      <vt:lpstr>Garamond</vt:lpstr>
      <vt:lpstr>Ravie</vt:lpstr>
      <vt:lpstr>Organic</vt:lpstr>
      <vt:lpstr>Distributive Property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Distributive Property</dc:title>
  <dc:creator>Crawford, Jonathan M.</dc:creator>
  <cp:lastModifiedBy>Crawford, Jonathan M.</cp:lastModifiedBy>
  <cp:revision>1</cp:revision>
  <dcterms:created xsi:type="dcterms:W3CDTF">2022-04-13T23:47:05Z</dcterms:created>
  <dcterms:modified xsi:type="dcterms:W3CDTF">2022-04-14T00:17:46Z</dcterms:modified>
</cp:coreProperties>
</file>