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0" r:id="rId12"/>
    <p:sldId id="266" r:id="rId13"/>
    <p:sldId id="267" r:id="rId14"/>
    <p:sldId id="268" r:id="rId15"/>
    <p:sldId id="269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EFDA11"/>
    <a:srgbClr val="97E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F950E6-8F12-4823-9721-220E33E6DE57}" v="203" dt="2022-03-15T00:10:44.8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65" d="100"/>
          <a:sy n="65" d="100"/>
        </p:scale>
        <p:origin x="716" y="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rawford, Jonathan M." userId="41f774d3-f51c-4bda-9efa-b0c1691c0fa1" providerId="ADAL" clId="{B2F950E6-8F12-4823-9721-220E33E6DE57}"/>
    <pc:docChg chg="undo redo custSel addSld modSld sldOrd">
      <pc:chgData name="Crawford, Jonathan M." userId="41f774d3-f51c-4bda-9efa-b0c1691c0fa1" providerId="ADAL" clId="{B2F950E6-8F12-4823-9721-220E33E6DE57}" dt="2022-03-15T00:10:44.863" v="460" actId="20577"/>
      <pc:docMkLst>
        <pc:docMk/>
      </pc:docMkLst>
      <pc:sldChg chg="addSp delSp modSp mod modAnim">
        <pc:chgData name="Crawford, Jonathan M." userId="41f774d3-f51c-4bda-9efa-b0c1691c0fa1" providerId="ADAL" clId="{B2F950E6-8F12-4823-9721-220E33E6DE57}" dt="2022-03-14T23:36:54.934" v="200"/>
        <pc:sldMkLst>
          <pc:docMk/>
          <pc:sldMk cId="3996199406" sldId="263"/>
        </pc:sldMkLst>
        <pc:spChg chg="add mod">
          <ac:chgData name="Crawford, Jonathan M." userId="41f774d3-f51c-4bda-9efa-b0c1691c0fa1" providerId="ADAL" clId="{B2F950E6-8F12-4823-9721-220E33E6DE57}" dt="2022-03-14T23:24:30.716" v="3" actId="1076"/>
          <ac:spMkLst>
            <pc:docMk/>
            <pc:sldMk cId="3996199406" sldId="263"/>
            <ac:spMk id="37" creationId="{A03E505F-8682-4771-B7B2-54F3E7EDC15E}"/>
          </ac:spMkLst>
        </pc:spChg>
        <pc:spChg chg="add mod">
          <ac:chgData name="Crawford, Jonathan M." userId="41f774d3-f51c-4bda-9efa-b0c1691c0fa1" providerId="ADAL" clId="{B2F950E6-8F12-4823-9721-220E33E6DE57}" dt="2022-03-14T23:25:57.426" v="38" actId="1076"/>
          <ac:spMkLst>
            <pc:docMk/>
            <pc:sldMk cId="3996199406" sldId="263"/>
            <ac:spMk id="38" creationId="{F9919486-5209-48CE-B89E-FB905C8DE38F}"/>
          </ac:spMkLst>
        </pc:spChg>
        <pc:spChg chg="mod topLvl">
          <ac:chgData name="Crawford, Jonathan M." userId="41f774d3-f51c-4bda-9efa-b0c1691c0fa1" providerId="ADAL" clId="{B2F950E6-8F12-4823-9721-220E33E6DE57}" dt="2022-03-14T23:25:03.749" v="11" actId="165"/>
          <ac:spMkLst>
            <pc:docMk/>
            <pc:sldMk cId="3996199406" sldId="263"/>
            <ac:spMk id="95" creationId="{B2C3C40C-E2E3-4FA0-B522-2CC2CE43F75E}"/>
          </ac:spMkLst>
        </pc:spChg>
        <pc:spChg chg="add mod">
          <ac:chgData name="Crawford, Jonathan M." userId="41f774d3-f51c-4bda-9efa-b0c1691c0fa1" providerId="ADAL" clId="{B2F950E6-8F12-4823-9721-220E33E6DE57}" dt="2022-03-14T23:24:53.432" v="10" actId="14100"/>
          <ac:spMkLst>
            <pc:docMk/>
            <pc:sldMk cId="3996199406" sldId="263"/>
            <ac:spMk id="106" creationId="{818ADAE1-5203-4ACB-94B8-E6E3C433B803}"/>
          </ac:spMkLst>
        </pc:spChg>
        <pc:spChg chg="add del mod">
          <ac:chgData name="Crawford, Jonathan M." userId="41f774d3-f51c-4bda-9efa-b0c1691c0fa1" providerId="ADAL" clId="{B2F950E6-8F12-4823-9721-220E33E6DE57}" dt="2022-03-14T23:35:16.152" v="162"/>
          <ac:spMkLst>
            <pc:docMk/>
            <pc:sldMk cId="3996199406" sldId="263"/>
            <ac:spMk id="107" creationId="{81F5E87A-4AB4-47FE-82BF-AB05039377A8}"/>
          </ac:spMkLst>
        </pc:spChg>
        <pc:grpChg chg="add del mod">
          <ac:chgData name="Crawford, Jonathan M." userId="41f774d3-f51c-4bda-9efa-b0c1691c0fa1" providerId="ADAL" clId="{B2F950E6-8F12-4823-9721-220E33E6DE57}" dt="2022-03-14T23:25:03.749" v="11" actId="165"/>
          <ac:grpSpMkLst>
            <pc:docMk/>
            <pc:sldMk cId="3996199406" sldId="263"/>
            <ac:grpSpMk id="93" creationId="{6F0B1523-2038-4423-A177-4263D8C47031}"/>
          </ac:grpSpMkLst>
        </pc:grpChg>
        <pc:picChg chg="del mod topLvl">
          <ac:chgData name="Crawford, Jonathan M." userId="41f774d3-f51c-4bda-9efa-b0c1691c0fa1" providerId="ADAL" clId="{B2F950E6-8F12-4823-9721-220E33E6DE57}" dt="2022-03-14T23:25:09.508" v="13" actId="478"/>
          <ac:picMkLst>
            <pc:docMk/>
            <pc:sldMk cId="3996199406" sldId="263"/>
            <ac:picMk id="96" creationId="{5FD05E8E-1D07-481E-B6D3-78B6C6801D42}"/>
          </ac:picMkLst>
        </pc:picChg>
        <pc:picChg chg="mod topLvl">
          <ac:chgData name="Crawford, Jonathan M." userId="41f774d3-f51c-4bda-9efa-b0c1691c0fa1" providerId="ADAL" clId="{B2F950E6-8F12-4823-9721-220E33E6DE57}" dt="2022-03-14T23:25:03.749" v="11" actId="165"/>
          <ac:picMkLst>
            <pc:docMk/>
            <pc:sldMk cId="3996199406" sldId="263"/>
            <ac:picMk id="97" creationId="{880EC0D2-5B54-417F-A635-12F119670A49}"/>
          </ac:picMkLst>
        </pc:picChg>
        <pc:picChg chg="mod topLvl">
          <ac:chgData name="Crawford, Jonathan M." userId="41f774d3-f51c-4bda-9efa-b0c1691c0fa1" providerId="ADAL" clId="{B2F950E6-8F12-4823-9721-220E33E6DE57}" dt="2022-03-14T23:25:03.749" v="11" actId="165"/>
          <ac:picMkLst>
            <pc:docMk/>
            <pc:sldMk cId="3996199406" sldId="263"/>
            <ac:picMk id="103" creationId="{BF33D07F-0892-4BE8-8D40-D39BC689026C}"/>
          </ac:picMkLst>
        </pc:picChg>
        <pc:picChg chg="del mod topLvl">
          <ac:chgData name="Crawford, Jonathan M." userId="41f774d3-f51c-4bda-9efa-b0c1691c0fa1" providerId="ADAL" clId="{B2F950E6-8F12-4823-9721-220E33E6DE57}" dt="2022-03-14T23:25:07.753" v="12" actId="478"/>
          <ac:picMkLst>
            <pc:docMk/>
            <pc:sldMk cId="3996199406" sldId="263"/>
            <ac:picMk id="104" creationId="{91622B31-1680-4E61-8796-617554D361ED}"/>
          </ac:picMkLst>
        </pc:picChg>
        <pc:picChg chg="mod topLvl">
          <ac:chgData name="Crawford, Jonathan M." userId="41f774d3-f51c-4bda-9efa-b0c1691c0fa1" providerId="ADAL" clId="{B2F950E6-8F12-4823-9721-220E33E6DE57}" dt="2022-03-14T23:25:03.749" v="11" actId="165"/>
          <ac:picMkLst>
            <pc:docMk/>
            <pc:sldMk cId="3996199406" sldId="263"/>
            <ac:picMk id="105" creationId="{D3846662-1E77-4C10-BF98-75A6CD579CE0}"/>
          </ac:picMkLst>
        </pc:picChg>
        <pc:cxnChg chg="add mod">
          <ac:chgData name="Crawford, Jonathan M." userId="41f774d3-f51c-4bda-9efa-b0c1691c0fa1" providerId="ADAL" clId="{B2F950E6-8F12-4823-9721-220E33E6DE57}" dt="2022-03-14T23:35:56.494" v="190" actId="208"/>
          <ac:cxnSpMkLst>
            <pc:docMk/>
            <pc:sldMk cId="3996199406" sldId="263"/>
            <ac:cxnSpMk id="40" creationId="{4117C74B-B1FD-4B39-980B-28303997D47B}"/>
          </ac:cxnSpMkLst>
        </pc:cxnChg>
        <pc:cxnChg chg="add mod">
          <ac:chgData name="Crawford, Jonathan M." userId="41f774d3-f51c-4bda-9efa-b0c1691c0fa1" providerId="ADAL" clId="{B2F950E6-8F12-4823-9721-220E33E6DE57}" dt="2022-03-14T23:36:08.705" v="194" actId="1076"/>
          <ac:cxnSpMkLst>
            <pc:docMk/>
            <pc:sldMk cId="3996199406" sldId="263"/>
            <ac:cxnSpMk id="108" creationId="{D281A0F6-0C62-421D-9F46-4F4989A51CD8}"/>
          </ac:cxnSpMkLst>
        </pc:cxnChg>
      </pc:sldChg>
      <pc:sldChg chg="addSp delSp modSp add mod ord">
        <pc:chgData name="Crawford, Jonathan M." userId="41f774d3-f51c-4bda-9efa-b0c1691c0fa1" providerId="ADAL" clId="{B2F950E6-8F12-4823-9721-220E33E6DE57}" dt="2022-03-14T23:28:45.070" v="53" actId="14100"/>
        <pc:sldMkLst>
          <pc:docMk/>
          <pc:sldMk cId="3528234692" sldId="264"/>
        </pc:sldMkLst>
        <pc:spChg chg="add del mod">
          <ac:chgData name="Crawford, Jonathan M." userId="41f774d3-f51c-4bda-9efa-b0c1691c0fa1" providerId="ADAL" clId="{B2F950E6-8F12-4823-9721-220E33E6DE57}" dt="2022-03-14T23:28:24.357" v="47" actId="208"/>
          <ac:spMkLst>
            <pc:docMk/>
            <pc:sldMk cId="3528234692" sldId="264"/>
            <ac:spMk id="36" creationId="{2C70DD99-458B-4852-8491-84267A29AAE5}"/>
          </ac:spMkLst>
        </pc:spChg>
        <pc:spChg chg="add del">
          <ac:chgData name="Crawford, Jonathan M." userId="41f774d3-f51c-4bda-9efa-b0c1691c0fa1" providerId="ADAL" clId="{B2F950E6-8F12-4823-9721-220E33E6DE57}" dt="2022-03-14T23:28:08.818" v="45" actId="11529"/>
          <ac:spMkLst>
            <pc:docMk/>
            <pc:sldMk cId="3528234692" sldId="264"/>
            <ac:spMk id="37" creationId="{6D257555-D566-4FD9-95AB-5B21BFB3338E}"/>
          </ac:spMkLst>
        </pc:spChg>
        <pc:spChg chg="add mod">
          <ac:chgData name="Crawford, Jonathan M." userId="41f774d3-f51c-4bda-9efa-b0c1691c0fa1" providerId="ADAL" clId="{B2F950E6-8F12-4823-9721-220E33E6DE57}" dt="2022-03-14T23:28:45.070" v="53" actId="14100"/>
          <ac:spMkLst>
            <pc:docMk/>
            <pc:sldMk cId="3528234692" sldId="264"/>
            <ac:spMk id="93" creationId="{4AEAD18F-5197-4518-BE13-E874831C33AB}"/>
          </ac:spMkLst>
        </pc:spChg>
      </pc:sldChg>
      <pc:sldChg chg="addSp delSp modSp add mod modAnim">
        <pc:chgData name="Crawford, Jonathan M." userId="41f774d3-f51c-4bda-9efa-b0c1691c0fa1" providerId="ADAL" clId="{B2F950E6-8F12-4823-9721-220E33E6DE57}" dt="2022-03-14T23:45:10.294" v="214" actId="1076"/>
        <pc:sldMkLst>
          <pc:docMk/>
          <pc:sldMk cId="3927704403" sldId="265"/>
        </pc:sldMkLst>
        <pc:spChg chg="mod topLvl">
          <ac:chgData name="Crawford, Jonathan M." userId="41f774d3-f51c-4bda-9efa-b0c1691c0fa1" providerId="ADAL" clId="{B2F950E6-8F12-4823-9721-220E33E6DE57}" dt="2022-03-14T23:32:07.903" v="87" actId="165"/>
          <ac:spMkLst>
            <pc:docMk/>
            <pc:sldMk cId="3927704403" sldId="265"/>
            <ac:spMk id="3" creationId="{CC8E2A5E-B00F-4993-B60B-68F1136C7C0B}"/>
          </ac:spMkLst>
        </pc:spChg>
        <pc:spChg chg="del">
          <ac:chgData name="Crawford, Jonathan M." userId="41f774d3-f51c-4bda-9efa-b0c1691c0fa1" providerId="ADAL" clId="{B2F950E6-8F12-4823-9721-220E33E6DE57}" dt="2022-03-14T23:29:23.390" v="55" actId="478"/>
          <ac:spMkLst>
            <pc:docMk/>
            <pc:sldMk cId="3927704403" sldId="265"/>
            <ac:spMk id="4" creationId="{C9D408A4-3716-44C6-A7F4-BD151F551D0A}"/>
          </ac:spMkLst>
        </pc:spChg>
        <pc:spChg chg="del">
          <ac:chgData name="Crawford, Jonathan M." userId="41f774d3-f51c-4bda-9efa-b0c1691c0fa1" providerId="ADAL" clId="{B2F950E6-8F12-4823-9721-220E33E6DE57}" dt="2022-03-14T23:29:23.390" v="55" actId="478"/>
          <ac:spMkLst>
            <pc:docMk/>
            <pc:sldMk cId="3927704403" sldId="265"/>
            <ac:spMk id="5" creationId="{674B4699-18B6-4246-802B-F2073D7A802E}"/>
          </ac:spMkLst>
        </pc:spChg>
        <pc:spChg chg="del">
          <ac:chgData name="Crawford, Jonathan M." userId="41f774d3-f51c-4bda-9efa-b0c1691c0fa1" providerId="ADAL" clId="{B2F950E6-8F12-4823-9721-220E33E6DE57}" dt="2022-03-14T23:29:23.390" v="55" actId="478"/>
          <ac:spMkLst>
            <pc:docMk/>
            <pc:sldMk cId="3927704403" sldId="265"/>
            <ac:spMk id="13" creationId="{341AA863-A04D-4E4C-B370-8E17A3A66199}"/>
          </ac:spMkLst>
        </pc:spChg>
        <pc:spChg chg="del">
          <ac:chgData name="Crawford, Jonathan M." userId="41f774d3-f51c-4bda-9efa-b0c1691c0fa1" providerId="ADAL" clId="{B2F950E6-8F12-4823-9721-220E33E6DE57}" dt="2022-03-14T23:29:23.390" v="55" actId="478"/>
          <ac:spMkLst>
            <pc:docMk/>
            <pc:sldMk cId="3927704403" sldId="265"/>
            <ac:spMk id="20" creationId="{625845CD-F61D-4FC1-98CB-4686D65E480A}"/>
          </ac:spMkLst>
        </pc:spChg>
        <pc:spChg chg="add mod">
          <ac:chgData name="Crawford, Jonathan M." userId="41f774d3-f51c-4bda-9efa-b0c1691c0fa1" providerId="ADAL" clId="{B2F950E6-8F12-4823-9721-220E33E6DE57}" dt="2022-03-14T23:34:25.769" v="158" actId="1076"/>
          <ac:spMkLst>
            <pc:docMk/>
            <pc:sldMk cId="3927704403" sldId="265"/>
            <ac:spMk id="37" creationId="{518A9922-6810-4F5A-8899-405A972D575A}"/>
          </ac:spMkLst>
        </pc:spChg>
        <pc:spChg chg="del">
          <ac:chgData name="Crawford, Jonathan M." userId="41f774d3-f51c-4bda-9efa-b0c1691c0fa1" providerId="ADAL" clId="{B2F950E6-8F12-4823-9721-220E33E6DE57}" dt="2022-03-14T23:29:23.390" v="55" actId="478"/>
          <ac:spMkLst>
            <pc:docMk/>
            <pc:sldMk cId="3927704403" sldId="265"/>
            <ac:spMk id="53" creationId="{DD18200F-29D5-4288-BB1C-D0618C21A13E}"/>
          </ac:spMkLst>
        </pc:spChg>
        <pc:spChg chg="del">
          <ac:chgData name="Crawford, Jonathan M." userId="41f774d3-f51c-4bda-9efa-b0c1691c0fa1" providerId="ADAL" clId="{B2F950E6-8F12-4823-9721-220E33E6DE57}" dt="2022-03-14T23:29:23.390" v="55" actId="478"/>
          <ac:spMkLst>
            <pc:docMk/>
            <pc:sldMk cId="3927704403" sldId="265"/>
            <ac:spMk id="54" creationId="{E8BAD65F-99C9-4A58-8F57-97EC36A80061}"/>
          </ac:spMkLst>
        </pc:spChg>
        <pc:spChg chg="del">
          <ac:chgData name="Crawford, Jonathan M." userId="41f774d3-f51c-4bda-9efa-b0c1691c0fa1" providerId="ADAL" clId="{B2F950E6-8F12-4823-9721-220E33E6DE57}" dt="2022-03-14T23:29:23.390" v="55" actId="478"/>
          <ac:spMkLst>
            <pc:docMk/>
            <pc:sldMk cId="3927704403" sldId="265"/>
            <ac:spMk id="57" creationId="{CB682D21-7C2F-4B72-8C70-3C28CF86D3D7}"/>
          </ac:spMkLst>
        </pc:spChg>
        <pc:spChg chg="del">
          <ac:chgData name="Crawford, Jonathan M." userId="41f774d3-f51c-4bda-9efa-b0c1691c0fa1" providerId="ADAL" clId="{B2F950E6-8F12-4823-9721-220E33E6DE57}" dt="2022-03-14T23:29:23.390" v="55" actId="478"/>
          <ac:spMkLst>
            <pc:docMk/>
            <pc:sldMk cId="3927704403" sldId="265"/>
            <ac:spMk id="59" creationId="{32D2E44B-CA86-4E69-B567-B4E32D8A66FD}"/>
          </ac:spMkLst>
        </pc:spChg>
        <pc:spChg chg="del">
          <ac:chgData name="Crawford, Jonathan M." userId="41f774d3-f51c-4bda-9efa-b0c1691c0fa1" providerId="ADAL" clId="{B2F950E6-8F12-4823-9721-220E33E6DE57}" dt="2022-03-14T23:29:23.390" v="55" actId="478"/>
          <ac:spMkLst>
            <pc:docMk/>
            <pc:sldMk cId="3927704403" sldId="265"/>
            <ac:spMk id="60" creationId="{05AC332A-3C85-4AB6-9511-4C0783F0C402}"/>
          </ac:spMkLst>
        </pc:spChg>
        <pc:spChg chg="del">
          <ac:chgData name="Crawford, Jonathan M." userId="41f774d3-f51c-4bda-9efa-b0c1691c0fa1" providerId="ADAL" clId="{B2F950E6-8F12-4823-9721-220E33E6DE57}" dt="2022-03-14T23:29:25.814" v="56" actId="478"/>
          <ac:spMkLst>
            <pc:docMk/>
            <pc:sldMk cId="3927704403" sldId="265"/>
            <ac:spMk id="63" creationId="{6E4ECF2D-8C4A-419A-966D-1CF00295AE8B}"/>
          </ac:spMkLst>
        </pc:spChg>
        <pc:spChg chg="del">
          <ac:chgData name="Crawford, Jonathan M." userId="41f774d3-f51c-4bda-9efa-b0c1691c0fa1" providerId="ADAL" clId="{B2F950E6-8F12-4823-9721-220E33E6DE57}" dt="2022-03-14T23:29:23.390" v="55" actId="478"/>
          <ac:spMkLst>
            <pc:docMk/>
            <pc:sldMk cId="3927704403" sldId="265"/>
            <ac:spMk id="67" creationId="{8C75C325-BBDE-4CCC-9C2C-ACA4628F7303}"/>
          </ac:spMkLst>
        </pc:spChg>
        <pc:spChg chg="del">
          <ac:chgData name="Crawford, Jonathan M." userId="41f774d3-f51c-4bda-9efa-b0c1691c0fa1" providerId="ADAL" clId="{B2F950E6-8F12-4823-9721-220E33E6DE57}" dt="2022-03-14T23:29:23.390" v="55" actId="478"/>
          <ac:spMkLst>
            <pc:docMk/>
            <pc:sldMk cId="3927704403" sldId="265"/>
            <ac:spMk id="75" creationId="{40A4F603-35FB-41AD-817F-926E2EE7A233}"/>
          </ac:spMkLst>
        </pc:spChg>
        <pc:spChg chg="del">
          <ac:chgData name="Crawford, Jonathan M." userId="41f774d3-f51c-4bda-9efa-b0c1691c0fa1" providerId="ADAL" clId="{B2F950E6-8F12-4823-9721-220E33E6DE57}" dt="2022-03-14T23:29:23.390" v="55" actId="478"/>
          <ac:spMkLst>
            <pc:docMk/>
            <pc:sldMk cId="3927704403" sldId="265"/>
            <ac:spMk id="78" creationId="{ACA594CF-1211-4224-9826-4607D0B485CF}"/>
          </ac:spMkLst>
        </pc:spChg>
        <pc:spChg chg="del">
          <ac:chgData name="Crawford, Jonathan M." userId="41f774d3-f51c-4bda-9efa-b0c1691c0fa1" providerId="ADAL" clId="{B2F950E6-8F12-4823-9721-220E33E6DE57}" dt="2022-03-14T23:29:29.408" v="57" actId="478"/>
          <ac:spMkLst>
            <pc:docMk/>
            <pc:sldMk cId="3927704403" sldId="265"/>
            <ac:spMk id="79" creationId="{47A02CCA-DFE3-4251-A9A6-B99C74A3D41F}"/>
          </ac:spMkLst>
        </pc:spChg>
        <pc:spChg chg="del">
          <ac:chgData name="Crawford, Jonathan M." userId="41f774d3-f51c-4bda-9efa-b0c1691c0fa1" providerId="ADAL" clId="{B2F950E6-8F12-4823-9721-220E33E6DE57}" dt="2022-03-14T23:29:31.426" v="58" actId="478"/>
          <ac:spMkLst>
            <pc:docMk/>
            <pc:sldMk cId="3927704403" sldId="265"/>
            <ac:spMk id="80" creationId="{4378FCB7-67A6-4582-A7CA-4A4E7DC11B72}"/>
          </ac:spMkLst>
        </pc:spChg>
        <pc:spChg chg="add mod">
          <ac:chgData name="Crawford, Jonathan M." userId="41f774d3-f51c-4bda-9efa-b0c1691c0fa1" providerId="ADAL" clId="{B2F950E6-8F12-4823-9721-220E33E6DE57}" dt="2022-03-14T23:30:06.991" v="61" actId="208"/>
          <ac:spMkLst>
            <pc:docMk/>
            <pc:sldMk cId="3927704403" sldId="265"/>
            <ac:spMk id="95" creationId="{DB5EF0F0-9BE2-4A44-8A9C-22D552F82758}"/>
          </ac:spMkLst>
        </pc:spChg>
        <pc:spChg chg="mod topLvl">
          <ac:chgData name="Crawford, Jonathan M." userId="41f774d3-f51c-4bda-9efa-b0c1691c0fa1" providerId="ADAL" clId="{B2F950E6-8F12-4823-9721-220E33E6DE57}" dt="2022-03-14T23:33:42.824" v="123" actId="165"/>
          <ac:spMkLst>
            <pc:docMk/>
            <pc:sldMk cId="3927704403" sldId="265"/>
            <ac:spMk id="97" creationId="{97304134-E5AB-4C48-9E09-39223B214D3E}"/>
          </ac:spMkLst>
        </pc:spChg>
        <pc:spChg chg="del mod topLvl">
          <ac:chgData name="Crawford, Jonathan M." userId="41f774d3-f51c-4bda-9efa-b0c1691c0fa1" providerId="ADAL" clId="{B2F950E6-8F12-4823-9721-220E33E6DE57}" dt="2022-03-14T23:34:29.896" v="159" actId="478"/>
          <ac:spMkLst>
            <pc:docMk/>
            <pc:sldMk cId="3927704403" sldId="265"/>
            <ac:spMk id="113" creationId="{74942C0F-5B38-494F-B0F1-F05BDB456843}"/>
          </ac:spMkLst>
        </pc:spChg>
        <pc:spChg chg="add mod">
          <ac:chgData name="Crawford, Jonathan M." userId="41f774d3-f51c-4bda-9efa-b0c1691c0fa1" providerId="ADAL" clId="{B2F950E6-8F12-4823-9721-220E33E6DE57}" dt="2022-03-14T23:35:34.273" v="187" actId="1076"/>
          <ac:spMkLst>
            <pc:docMk/>
            <pc:sldMk cId="3927704403" sldId="265"/>
            <ac:spMk id="127" creationId="{C0BFA2D2-49D8-4053-9B87-1108F955502F}"/>
          </ac:spMkLst>
        </pc:spChg>
        <pc:grpChg chg="add del mod">
          <ac:chgData name="Crawford, Jonathan M." userId="41f774d3-f51c-4bda-9efa-b0c1691c0fa1" providerId="ADAL" clId="{B2F950E6-8F12-4823-9721-220E33E6DE57}" dt="2022-03-14T23:32:07.903" v="87" actId="165"/>
          <ac:grpSpMkLst>
            <pc:docMk/>
            <pc:sldMk cId="3927704403" sldId="265"/>
            <ac:grpSpMk id="23" creationId="{0A277D2E-2715-4154-B944-349DAD02E6E1}"/>
          </ac:grpSpMkLst>
        </pc:grpChg>
        <pc:grpChg chg="del">
          <ac:chgData name="Crawford, Jonathan M." userId="41f774d3-f51c-4bda-9efa-b0c1691c0fa1" providerId="ADAL" clId="{B2F950E6-8F12-4823-9721-220E33E6DE57}" dt="2022-03-14T23:29:23.390" v="55" actId="478"/>
          <ac:grpSpMkLst>
            <pc:docMk/>
            <pc:sldMk cId="3927704403" sldId="265"/>
            <ac:grpSpMk id="26" creationId="{235A66AE-36C4-490F-BB03-DD1427AD9F12}"/>
          </ac:grpSpMkLst>
        </pc:grpChg>
        <pc:grpChg chg="del">
          <ac:chgData name="Crawford, Jonathan M." userId="41f774d3-f51c-4bda-9efa-b0c1691c0fa1" providerId="ADAL" clId="{B2F950E6-8F12-4823-9721-220E33E6DE57}" dt="2022-03-14T23:29:23.390" v="55" actId="478"/>
          <ac:grpSpMkLst>
            <pc:docMk/>
            <pc:sldMk cId="3927704403" sldId="265"/>
            <ac:grpSpMk id="33" creationId="{7FDD58BC-8C35-44F5-968C-3EDD2C191B98}"/>
          </ac:grpSpMkLst>
        </pc:grpChg>
        <pc:grpChg chg="del">
          <ac:chgData name="Crawford, Jonathan M." userId="41f774d3-f51c-4bda-9efa-b0c1691c0fa1" providerId="ADAL" clId="{B2F950E6-8F12-4823-9721-220E33E6DE57}" dt="2022-03-14T23:29:23.390" v="55" actId="478"/>
          <ac:grpSpMkLst>
            <pc:docMk/>
            <pc:sldMk cId="3927704403" sldId="265"/>
            <ac:grpSpMk id="34" creationId="{A7BB4EFD-DC55-4785-AC38-7C3D28C6D4EA}"/>
          </ac:grpSpMkLst>
        </pc:grpChg>
        <pc:grpChg chg="del">
          <ac:chgData name="Crawford, Jonathan M." userId="41f774d3-f51c-4bda-9efa-b0c1691c0fa1" providerId="ADAL" clId="{B2F950E6-8F12-4823-9721-220E33E6DE57}" dt="2022-03-14T23:29:23.390" v="55" actId="478"/>
          <ac:grpSpMkLst>
            <pc:docMk/>
            <pc:sldMk cId="3927704403" sldId="265"/>
            <ac:grpSpMk id="35" creationId="{E750B193-2DA2-46AB-BF9E-9405CD070623}"/>
          </ac:grpSpMkLst>
        </pc:grpChg>
        <pc:grpChg chg="del">
          <ac:chgData name="Crawford, Jonathan M." userId="41f774d3-f51c-4bda-9efa-b0c1691c0fa1" providerId="ADAL" clId="{B2F950E6-8F12-4823-9721-220E33E6DE57}" dt="2022-03-14T23:29:23.390" v="55" actId="478"/>
          <ac:grpSpMkLst>
            <pc:docMk/>
            <pc:sldMk cId="3927704403" sldId="265"/>
            <ac:grpSpMk id="43" creationId="{18D4F439-82D9-426A-9C11-1CD315F7BE3B}"/>
          </ac:grpSpMkLst>
        </pc:grpChg>
        <pc:grpChg chg="add del mod">
          <ac:chgData name="Crawford, Jonathan M." userId="41f774d3-f51c-4bda-9efa-b0c1691c0fa1" providerId="ADAL" clId="{B2F950E6-8F12-4823-9721-220E33E6DE57}" dt="2022-03-14T23:33:42.824" v="123" actId="165"/>
          <ac:grpSpMkLst>
            <pc:docMk/>
            <pc:sldMk cId="3927704403" sldId="265"/>
            <ac:grpSpMk id="96" creationId="{EF6D073E-8D91-4DED-9DA9-B7EC3253A0E1}"/>
          </ac:grpSpMkLst>
        </pc:grpChg>
        <pc:grpChg chg="add del mod">
          <ac:chgData name="Crawford, Jonathan M." userId="41f774d3-f51c-4bda-9efa-b0c1691c0fa1" providerId="ADAL" clId="{B2F950E6-8F12-4823-9721-220E33E6DE57}" dt="2022-03-14T23:32:50.020" v="94" actId="165"/>
          <ac:grpSpMkLst>
            <pc:docMk/>
            <pc:sldMk cId="3927704403" sldId="265"/>
            <ac:grpSpMk id="112" creationId="{04AA9BF6-4DA3-4F2F-810F-8EC9AEB4679F}"/>
          </ac:grpSpMkLst>
        </pc:grpChg>
        <pc:picChg chg="mod topLvl">
          <ac:chgData name="Crawford, Jonathan M." userId="41f774d3-f51c-4bda-9efa-b0c1691c0fa1" providerId="ADAL" clId="{B2F950E6-8F12-4823-9721-220E33E6DE57}" dt="2022-03-14T23:32:07.903" v="87" actId="165"/>
          <ac:picMkLst>
            <pc:docMk/>
            <pc:sldMk cId="3927704403" sldId="265"/>
            <ac:picMk id="11" creationId="{9DD9A214-E00B-403A-90FC-0D35372C30F7}"/>
          </ac:picMkLst>
        </pc:picChg>
        <pc:picChg chg="mod topLvl">
          <ac:chgData name="Crawford, Jonathan M." userId="41f774d3-f51c-4bda-9efa-b0c1691c0fa1" providerId="ADAL" clId="{B2F950E6-8F12-4823-9721-220E33E6DE57}" dt="2022-03-14T23:32:07.903" v="87" actId="165"/>
          <ac:picMkLst>
            <pc:docMk/>
            <pc:sldMk cId="3927704403" sldId="265"/>
            <ac:picMk id="12" creationId="{351FE823-9BDE-4E17-A219-78D8A82AEE03}"/>
          </ac:picMkLst>
        </pc:picChg>
        <pc:picChg chg="mod topLvl">
          <ac:chgData name="Crawford, Jonathan M." userId="41f774d3-f51c-4bda-9efa-b0c1691c0fa1" providerId="ADAL" clId="{B2F950E6-8F12-4823-9721-220E33E6DE57}" dt="2022-03-14T23:32:07.903" v="87" actId="165"/>
          <ac:picMkLst>
            <pc:docMk/>
            <pc:sldMk cId="3927704403" sldId="265"/>
            <ac:picMk id="15" creationId="{3F10B533-8694-421F-B0CD-9982716C24F9}"/>
          </ac:picMkLst>
        </pc:picChg>
        <pc:picChg chg="mod topLvl">
          <ac:chgData name="Crawford, Jonathan M." userId="41f774d3-f51c-4bda-9efa-b0c1691c0fa1" providerId="ADAL" clId="{B2F950E6-8F12-4823-9721-220E33E6DE57}" dt="2022-03-14T23:32:07.903" v="87" actId="165"/>
          <ac:picMkLst>
            <pc:docMk/>
            <pc:sldMk cId="3927704403" sldId="265"/>
            <ac:picMk id="16" creationId="{4C7D92CD-7866-4FD1-B3BC-71221722B2A8}"/>
          </ac:picMkLst>
        </pc:picChg>
        <pc:picChg chg="mod topLvl">
          <ac:chgData name="Crawford, Jonathan M." userId="41f774d3-f51c-4bda-9efa-b0c1691c0fa1" providerId="ADAL" clId="{B2F950E6-8F12-4823-9721-220E33E6DE57}" dt="2022-03-14T23:32:07.903" v="87" actId="165"/>
          <ac:picMkLst>
            <pc:docMk/>
            <pc:sldMk cId="3927704403" sldId="265"/>
            <ac:picMk id="17" creationId="{8ED4EC74-E032-4ED7-BE2C-D89B281F3E98}"/>
          </ac:picMkLst>
        </pc:picChg>
        <pc:picChg chg="mod topLvl">
          <ac:chgData name="Crawford, Jonathan M." userId="41f774d3-f51c-4bda-9efa-b0c1691c0fa1" providerId="ADAL" clId="{B2F950E6-8F12-4823-9721-220E33E6DE57}" dt="2022-03-14T23:32:07.903" v="87" actId="165"/>
          <ac:picMkLst>
            <pc:docMk/>
            <pc:sldMk cId="3927704403" sldId="265"/>
            <ac:picMk id="18" creationId="{15DF6C02-1074-4422-96F5-240047E99E3C}"/>
          </ac:picMkLst>
        </pc:picChg>
        <pc:picChg chg="mod topLvl">
          <ac:chgData name="Crawford, Jonathan M." userId="41f774d3-f51c-4bda-9efa-b0c1691c0fa1" providerId="ADAL" clId="{B2F950E6-8F12-4823-9721-220E33E6DE57}" dt="2022-03-14T23:32:07.903" v="87" actId="165"/>
          <ac:picMkLst>
            <pc:docMk/>
            <pc:sldMk cId="3927704403" sldId="265"/>
            <ac:picMk id="19" creationId="{699D4163-6C53-4993-B527-F717DFA935A7}"/>
          </ac:picMkLst>
        </pc:picChg>
        <pc:picChg chg="mod topLvl">
          <ac:chgData name="Crawford, Jonathan M." userId="41f774d3-f51c-4bda-9efa-b0c1691c0fa1" providerId="ADAL" clId="{B2F950E6-8F12-4823-9721-220E33E6DE57}" dt="2022-03-14T23:32:07.903" v="87" actId="165"/>
          <ac:picMkLst>
            <pc:docMk/>
            <pc:sldMk cId="3927704403" sldId="265"/>
            <ac:picMk id="21" creationId="{E885EC79-CB99-412A-B5E4-2EF13DD378FA}"/>
          </ac:picMkLst>
        </pc:picChg>
        <pc:picChg chg="del">
          <ac:chgData name="Crawford, Jonathan M." userId="41f774d3-f51c-4bda-9efa-b0c1691c0fa1" providerId="ADAL" clId="{B2F950E6-8F12-4823-9721-220E33E6DE57}" dt="2022-03-14T23:29:23.390" v="55" actId="478"/>
          <ac:picMkLst>
            <pc:docMk/>
            <pc:sldMk cId="3927704403" sldId="265"/>
            <ac:picMk id="61" creationId="{EA3A5B2B-F0AE-42FD-B197-31EE102499CE}"/>
          </ac:picMkLst>
        </pc:picChg>
        <pc:picChg chg="del">
          <ac:chgData name="Crawford, Jonathan M." userId="41f774d3-f51c-4bda-9efa-b0c1691c0fa1" providerId="ADAL" clId="{B2F950E6-8F12-4823-9721-220E33E6DE57}" dt="2022-03-14T23:29:23.390" v="55" actId="478"/>
          <ac:picMkLst>
            <pc:docMk/>
            <pc:sldMk cId="3927704403" sldId="265"/>
            <ac:picMk id="62" creationId="{8EB40DEC-7B68-435B-98A0-2C4C4AC5DE1B}"/>
          </ac:picMkLst>
        </pc:picChg>
        <pc:picChg chg="del">
          <ac:chgData name="Crawford, Jonathan M." userId="41f774d3-f51c-4bda-9efa-b0c1691c0fa1" providerId="ADAL" clId="{B2F950E6-8F12-4823-9721-220E33E6DE57}" dt="2022-03-14T23:29:23.390" v="55" actId="478"/>
          <ac:picMkLst>
            <pc:docMk/>
            <pc:sldMk cId="3927704403" sldId="265"/>
            <ac:picMk id="64" creationId="{E0AD1880-3BFF-4C40-BD5A-F10405B39180}"/>
          </ac:picMkLst>
        </pc:picChg>
        <pc:picChg chg="mod ord topLvl">
          <ac:chgData name="Crawford, Jonathan M." userId="41f774d3-f51c-4bda-9efa-b0c1691c0fa1" providerId="ADAL" clId="{B2F950E6-8F12-4823-9721-220E33E6DE57}" dt="2022-03-14T23:34:03.003" v="136" actId="1076"/>
          <ac:picMkLst>
            <pc:docMk/>
            <pc:sldMk cId="3927704403" sldId="265"/>
            <ac:picMk id="103" creationId="{C8C33570-8855-49FC-BC1E-70CE37282E83}"/>
          </ac:picMkLst>
        </pc:picChg>
        <pc:picChg chg="mod ord topLvl">
          <ac:chgData name="Crawford, Jonathan M." userId="41f774d3-f51c-4bda-9efa-b0c1691c0fa1" providerId="ADAL" clId="{B2F950E6-8F12-4823-9721-220E33E6DE57}" dt="2022-03-14T23:34:15.183" v="157" actId="1076"/>
          <ac:picMkLst>
            <pc:docMk/>
            <pc:sldMk cId="3927704403" sldId="265"/>
            <ac:picMk id="104" creationId="{E52E785C-A779-4FBE-B748-0B468ECCCDC0}"/>
          </ac:picMkLst>
        </pc:picChg>
        <pc:picChg chg="mod topLvl">
          <ac:chgData name="Crawford, Jonathan M." userId="41f774d3-f51c-4bda-9efa-b0c1691c0fa1" providerId="ADAL" clId="{B2F950E6-8F12-4823-9721-220E33E6DE57}" dt="2022-03-14T23:33:42.824" v="123" actId="165"/>
          <ac:picMkLst>
            <pc:docMk/>
            <pc:sldMk cId="3927704403" sldId="265"/>
            <ac:picMk id="105" creationId="{BAD31D52-625B-45DD-902B-EE423EED398C}"/>
          </ac:picMkLst>
        </pc:picChg>
        <pc:picChg chg="mod topLvl">
          <ac:chgData name="Crawford, Jonathan M." userId="41f774d3-f51c-4bda-9efa-b0c1691c0fa1" providerId="ADAL" clId="{B2F950E6-8F12-4823-9721-220E33E6DE57}" dt="2022-03-14T23:33:42.824" v="123" actId="165"/>
          <ac:picMkLst>
            <pc:docMk/>
            <pc:sldMk cId="3927704403" sldId="265"/>
            <ac:picMk id="106" creationId="{53F32F75-6B29-4482-B7AD-ADE802695E52}"/>
          </ac:picMkLst>
        </pc:picChg>
        <pc:picChg chg="mod topLvl">
          <ac:chgData name="Crawford, Jonathan M." userId="41f774d3-f51c-4bda-9efa-b0c1691c0fa1" providerId="ADAL" clId="{B2F950E6-8F12-4823-9721-220E33E6DE57}" dt="2022-03-14T23:33:42.824" v="123" actId="165"/>
          <ac:picMkLst>
            <pc:docMk/>
            <pc:sldMk cId="3927704403" sldId="265"/>
            <ac:picMk id="107" creationId="{61AD3A7E-69AD-4802-B5F8-37FE2C3A41E4}"/>
          </ac:picMkLst>
        </pc:picChg>
        <pc:picChg chg="add del mod">
          <ac:chgData name="Crawford, Jonathan M." userId="41f774d3-f51c-4bda-9efa-b0c1691c0fa1" providerId="ADAL" clId="{B2F950E6-8F12-4823-9721-220E33E6DE57}" dt="2022-03-14T23:32:07.326" v="86"/>
          <ac:picMkLst>
            <pc:docMk/>
            <pc:sldMk cId="3927704403" sldId="265"/>
            <ac:picMk id="108" creationId="{C545DB00-6B45-4F8E-A6D0-0B592813B405}"/>
          </ac:picMkLst>
        </pc:picChg>
        <pc:picChg chg="add del mod">
          <ac:chgData name="Crawford, Jonathan M." userId="41f774d3-f51c-4bda-9efa-b0c1691c0fa1" providerId="ADAL" clId="{B2F950E6-8F12-4823-9721-220E33E6DE57}" dt="2022-03-14T23:32:07.326" v="86"/>
          <ac:picMkLst>
            <pc:docMk/>
            <pc:sldMk cId="3927704403" sldId="265"/>
            <ac:picMk id="109" creationId="{C7C5193C-FDFB-4981-AED7-102061ED9E78}"/>
          </ac:picMkLst>
        </pc:picChg>
        <pc:picChg chg="add del mod">
          <ac:chgData name="Crawford, Jonathan M." userId="41f774d3-f51c-4bda-9efa-b0c1691c0fa1" providerId="ADAL" clId="{B2F950E6-8F12-4823-9721-220E33E6DE57}" dt="2022-03-14T23:32:07.326" v="86"/>
          <ac:picMkLst>
            <pc:docMk/>
            <pc:sldMk cId="3927704403" sldId="265"/>
            <ac:picMk id="110" creationId="{0F831361-5E20-48B8-9201-71282ACEDBA5}"/>
          </ac:picMkLst>
        </pc:picChg>
        <pc:picChg chg="add del mod">
          <ac:chgData name="Crawford, Jonathan M." userId="41f774d3-f51c-4bda-9efa-b0c1691c0fa1" providerId="ADAL" clId="{B2F950E6-8F12-4823-9721-220E33E6DE57}" dt="2022-03-14T23:32:07.326" v="86"/>
          <ac:picMkLst>
            <pc:docMk/>
            <pc:sldMk cId="3927704403" sldId="265"/>
            <ac:picMk id="111" creationId="{EB6AC49A-8007-404B-B2A5-2AA7E24635BB}"/>
          </ac:picMkLst>
        </pc:picChg>
        <pc:picChg chg="del mod topLvl">
          <ac:chgData name="Crawford, Jonathan M." userId="41f774d3-f51c-4bda-9efa-b0c1691c0fa1" providerId="ADAL" clId="{B2F950E6-8F12-4823-9721-220E33E6DE57}" dt="2022-03-14T23:34:29.896" v="159" actId="478"/>
          <ac:picMkLst>
            <pc:docMk/>
            <pc:sldMk cId="3927704403" sldId="265"/>
            <ac:picMk id="114" creationId="{D9C33A9F-4FCF-4790-A836-283059DABE66}"/>
          </ac:picMkLst>
        </pc:picChg>
        <pc:picChg chg="del mod topLvl">
          <ac:chgData name="Crawford, Jonathan M." userId="41f774d3-f51c-4bda-9efa-b0c1691c0fa1" providerId="ADAL" clId="{B2F950E6-8F12-4823-9721-220E33E6DE57}" dt="2022-03-14T23:34:29.896" v="159" actId="478"/>
          <ac:picMkLst>
            <pc:docMk/>
            <pc:sldMk cId="3927704403" sldId="265"/>
            <ac:picMk id="115" creationId="{167933FF-1D9E-4293-9C7B-B65E6D2D8B3A}"/>
          </ac:picMkLst>
        </pc:picChg>
        <pc:picChg chg="del mod topLvl">
          <ac:chgData name="Crawford, Jonathan M." userId="41f774d3-f51c-4bda-9efa-b0c1691c0fa1" providerId="ADAL" clId="{B2F950E6-8F12-4823-9721-220E33E6DE57}" dt="2022-03-14T23:34:31.647" v="160" actId="478"/>
          <ac:picMkLst>
            <pc:docMk/>
            <pc:sldMk cId="3927704403" sldId="265"/>
            <ac:picMk id="116" creationId="{76F0B2BB-F339-4441-83C6-E8C6B7131967}"/>
          </ac:picMkLst>
        </pc:picChg>
        <pc:picChg chg="del mod topLvl">
          <ac:chgData name="Crawford, Jonathan M." userId="41f774d3-f51c-4bda-9efa-b0c1691c0fa1" providerId="ADAL" clId="{B2F950E6-8F12-4823-9721-220E33E6DE57}" dt="2022-03-14T23:34:29.896" v="159" actId="478"/>
          <ac:picMkLst>
            <pc:docMk/>
            <pc:sldMk cId="3927704403" sldId="265"/>
            <ac:picMk id="117" creationId="{004AC8B2-A4EA-49CC-A7D2-23D26033B189}"/>
          </ac:picMkLst>
        </pc:picChg>
        <pc:picChg chg="del mod topLvl">
          <ac:chgData name="Crawford, Jonathan M." userId="41f774d3-f51c-4bda-9efa-b0c1691c0fa1" providerId="ADAL" clId="{B2F950E6-8F12-4823-9721-220E33E6DE57}" dt="2022-03-14T23:34:29.896" v="159" actId="478"/>
          <ac:picMkLst>
            <pc:docMk/>
            <pc:sldMk cId="3927704403" sldId="265"/>
            <ac:picMk id="118" creationId="{98A43CB8-1EF6-48CE-920F-D5994C8D245F}"/>
          </ac:picMkLst>
        </pc:picChg>
        <pc:picChg chg="del mod topLvl">
          <ac:chgData name="Crawford, Jonathan M." userId="41f774d3-f51c-4bda-9efa-b0c1691c0fa1" providerId="ADAL" clId="{B2F950E6-8F12-4823-9721-220E33E6DE57}" dt="2022-03-14T23:34:29.896" v="159" actId="478"/>
          <ac:picMkLst>
            <pc:docMk/>
            <pc:sldMk cId="3927704403" sldId="265"/>
            <ac:picMk id="119" creationId="{01A4CCE7-98FD-4123-B0FD-35FD5F64DEE7}"/>
          </ac:picMkLst>
        </pc:picChg>
        <pc:picChg chg="del mod topLvl">
          <ac:chgData name="Crawford, Jonathan M." userId="41f774d3-f51c-4bda-9efa-b0c1691c0fa1" providerId="ADAL" clId="{B2F950E6-8F12-4823-9721-220E33E6DE57}" dt="2022-03-14T23:34:29.896" v="159" actId="478"/>
          <ac:picMkLst>
            <pc:docMk/>
            <pc:sldMk cId="3927704403" sldId="265"/>
            <ac:picMk id="120" creationId="{B0AC1D67-A7AE-4BD1-956B-0617F84F20E0}"/>
          </ac:picMkLst>
        </pc:picChg>
        <pc:picChg chg="del mod topLvl">
          <ac:chgData name="Crawford, Jonathan M." userId="41f774d3-f51c-4bda-9efa-b0c1691c0fa1" providerId="ADAL" clId="{B2F950E6-8F12-4823-9721-220E33E6DE57}" dt="2022-03-14T23:34:29.896" v="159" actId="478"/>
          <ac:picMkLst>
            <pc:docMk/>
            <pc:sldMk cId="3927704403" sldId="265"/>
            <ac:picMk id="121" creationId="{484E4EC9-B009-4343-80CC-1F43BF046657}"/>
          </ac:picMkLst>
        </pc:picChg>
        <pc:picChg chg="add mod ord">
          <ac:chgData name="Crawford, Jonathan M." userId="41f774d3-f51c-4bda-9efa-b0c1691c0fa1" providerId="ADAL" clId="{B2F950E6-8F12-4823-9721-220E33E6DE57}" dt="2022-03-14T23:33:18.015" v="120" actId="171"/>
          <ac:picMkLst>
            <pc:docMk/>
            <pc:sldMk cId="3927704403" sldId="265"/>
            <ac:picMk id="122" creationId="{74CD8BD4-3A47-497A-A6D2-007FA1C094D2}"/>
          </ac:picMkLst>
        </pc:picChg>
        <pc:picChg chg="add mod ord">
          <ac:chgData name="Crawford, Jonathan M." userId="41f774d3-f51c-4bda-9efa-b0c1691c0fa1" providerId="ADAL" clId="{B2F950E6-8F12-4823-9721-220E33E6DE57}" dt="2022-03-14T23:34:00.423" v="135" actId="1076"/>
          <ac:picMkLst>
            <pc:docMk/>
            <pc:sldMk cId="3927704403" sldId="265"/>
            <ac:picMk id="123" creationId="{EDDDA02D-6EDC-46E0-ACE3-D79C78A63C68}"/>
          </ac:picMkLst>
        </pc:picChg>
        <pc:picChg chg="add mod ord">
          <ac:chgData name="Crawford, Jonathan M." userId="41f774d3-f51c-4bda-9efa-b0c1691c0fa1" providerId="ADAL" clId="{B2F950E6-8F12-4823-9721-220E33E6DE57}" dt="2022-03-14T23:33:18.015" v="120" actId="171"/>
          <ac:picMkLst>
            <pc:docMk/>
            <pc:sldMk cId="3927704403" sldId="265"/>
            <ac:picMk id="124" creationId="{FD5F57EE-544A-4076-8A1D-060D472625BC}"/>
          </ac:picMkLst>
        </pc:picChg>
        <pc:picChg chg="add mod ord">
          <ac:chgData name="Crawford, Jonathan M." userId="41f774d3-f51c-4bda-9efa-b0c1691c0fa1" providerId="ADAL" clId="{B2F950E6-8F12-4823-9721-220E33E6DE57}" dt="2022-03-14T23:33:18.015" v="120" actId="171"/>
          <ac:picMkLst>
            <pc:docMk/>
            <pc:sldMk cId="3927704403" sldId="265"/>
            <ac:picMk id="125" creationId="{D46E7082-2B45-43BD-8134-7BC908056E58}"/>
          </ac:picMkLst>
        </pc:picChg>
        <pc:picChg chg="add mod">
          <ac:chgData name="Crawford, Jonathan M." userId="41f774d3-f51c-4bda-9efa-b0c1691c0fa1" providerId="ADAL" clId="{B2F950E6-8F12-4823-9721-220E33E6DE57}" dt="2022-03-14T23:34:13.546" v="156" actId="1076"/>
          <ac:picMkLst>
            <pc:docMk/>
            <pc:sldMk cId="3927704403" sldId="265"/>
            <ac:picMk id="126" creationId="{4112A140-3153-4944-81F9-9244E93D1A51}"/>
          </ac:picMkLst>
        </pc:picChg>
        <pc:cxnChg chg="add mod">
          <ac:chgData name="Crawford, Jonathan M." userId="41f774d3-f51c-4bda-9efa-b0c1691c0fa1" providerId="ADAL" clId="{B2F950E6-8F12-4823-9721-220E33E6DE57}" dt="2022-03-14T23:44:48.957" v="209" actId="14100"/>
          <ac:cxnSpMkLst>
            <pc:docMk/>
            <pc:sldMk cId="3927704403" sldId="265"/>
            <ac:cxnSpMk id="128" creationId="{570D2197-E037-4733-BF01-3B74AD74431A}"/>
          </ac:cxnSpMkLst>
        </pc:cxnChg>
        <pc:cxnChg chg="add mod">
          <ac:chgData name="Crawford, Jonathan M." userId="41f774d3-f51c-4bda-9efa-b0c1691c0fa1" providerId="ADAL" clId="{B2F950E6-8F12-4823-9721-220E33E6DE57}" dt="2022-03-14T23:45:10.294" v="214" actId="1076"/>
          <ac:cxnSpMkLst>
            <pc:docMk/>
            <pc:sldMk cId="3927704403" sldId="265"/>
            <ac:cxnSpMk id="129" creationId="{5B73503E-72EF-4C49-BBAD-69032B0FADD0}"/>
          </ac:cxnSpMkLst>
        </pc:cxnChg>
      </pc:sldChg>
      <pc:sldChg chg="addSp delSp modSp add mod ord">
        <pc:chgData name="Crawford, Jonathan M." userId="41f774d3-f51c-4bda-9efa-b0c1691c0fa1" providerId="ADAL" clId="{B2F950E6-8F12-4823-9721-220E33E6DE57}" dt="2022-03-15T00:00:38.149" v="284" actId="20577"/>
        <pc:sldMkLst>
          <pc:docMk/>
          <pc:sldMk cId="3272436562" sldId="266"/>
        </pc:sldMkLst>
        <pc:spChg chg="add del">
          <ac:chgData name="Crawford, Jonathan M." userId="41f774d3-f51c-4bda-9efa-b0c1691c0fa1" providerId="ADAL" clId="{B2F950E6-8F12-4823-9721-220E33E6DE57}" dt="2022-03-15T00:00:36.601" v="282" actId="478"/>
          <ac:spMkLst>
            <pc:docMk/>
            <pc:sldMk cId="3272436562" sldId="266"/>
            <ac:spMk id="6" creationId="{344A1C38-F652-43C8-823F-94D19184A929}"/>
          </ac:spMkLst>
        </pc:spChg>
        <pc:spChg chg="del">
          <ac:chgData name="Crawford, Jonathan M." userId="41f774d3-f51c-4bda-9efa-b0c1691c0fa1" providerId="ADAL" clId="{B2F950E6-8F12-4823-9721-220E33E6DE57}" dt="2022-03-14T23:59:25.028" v="240" actId="478"/>
          <ac:spMkLst>
            <pc:docMk/>
            <pc:sldMk cId="3272436562" sldId="266"/>
            <ac:spMk id="24" creationId="{14794DE5-7A34-4248-883C-6D339A038EFA}"/>
          </ac:spMkLst>
        </pc:spChg>
        <pc:spChg chg="del mod">
          <ac:chgData name="Crawford, Jonathan M." userId="41f774d3-f51c-4bda-9efa-b0c1691c0fa1" providerId="ADAL" clId="{B2F950E6-8F12-4823-9721-220E33E6DE57}" dt="2022-03-14T23:58:45.501" v="219" actId="478"/>
          <ac:spMkLst>
            <pc:docMk/>
            <pc:sldMk cId="3272436562" sldId="266"/>
            <ac:spMk id="25" creationId="{F6F3DC06-F8A9-4A7D-84E4-E156B6212C4E}"/>
          </ac:spMkLst>
        </pc:spChg>
        <pc:spChg chg="add mod">
          <ac:chgData name="Crawford, Jonathan M." userId="41f774d3-f51c-4bda-9efa-b0c1691c0fa1" providerId="ADAL" clId="{B2F950E6-8F12-4823-9721-220E33E6DE57}" dt="2022-03-14T23:59:19.939" v="239" actId="1076"/>
          <ac:spMkLst>
            <pc:docMk/>
            <pc:sldMk cId="3272436562" sldId="266"/>
            <ac:spMk id="36" creationId="{851FD091-172D-4240-83EB-F0DEA1B7DB5C}"/>
          </ac:spMkLst>
        </pc:spChg>
        <pc:spChg chg="add mod">
          <ac:chgData name="Crawford, Jonathan M." userId="41f774d3-f51c-4bda-9efa-b0c1691c0fa1" providerId="ADAL" clId="{B2F950E6-8F12-4823-9721-220E33E6DE57}" dt="2022-03-15T00:00:38.149" v="284" actId="20577"/>
          <ac:spMkLst>
            <pc:docMk/>
            <pc:sldMk cId="3272436562" sldId="266"/>
            <ac:spMk id="93" creationId="{D0CC60C8-1360-4F2B-99C5-DC40801C4DA4}"/>
          </ac:spMkLst>
        </pc:spChg>
        <pc:spChg chg="add del mod">
          <ac:chgData name="Crawford, Jonathan M." userId="41f774d3-f51c-4bda-9efa-b0c1691c0fa1" providerId="ADAL" clId="{B2F950E6-8F12-4823-9721-220E33E6DE57}" dt="2022-03-15T00:00:36.130" v="281"/>
          <ac:spMkLst>
            <pc:docMk/>
            <pc:sldMk cId="3272436562" sldId="266"/>
            <ac:spMk id="95" creationId="{AA6E2F92-A5B8-488F-B09D-A134C0D454A4}"/>
          </ac:spMkLst>
        </pc:spChg>
        <pc:grpChg chg="del">
          <ac:chgData name="Crawford, Jonathan M." userId="41f774d3-f51c-4bda-9efa-b0c1691c0fa1" providerId="ADAL" clId="{B2F950E6-8F12-4823-9721-220E33E6DE57}" dt="2022-03-14T23:58:46.827" v="220" actId="478"/>
          <ac:grpSpMkLst>
            <pc:docMk/>
            <pc:sldMk cId="3272436562" sldId="266"/>
            <ac:grpSpMk id="22" creationId="{CAA1142F-F325-4881-A8A5-FF79868C1C48}"/>
          </ac:grpSpMkLst>
        </pc:grpChg>
        <pc:grpChg chg="del">
          <ac:chgData name="Crawford, Jonathan M." userId="41f774d3-f51c-4bda-9efa-b0c1691c0fa1" providerId="ADAL" clId="{B2F950E6-8F12-4823-9721-220E33E6DE57}" dt="2022-03-14T23:59:30.761" v="241" actId="478"/>
          <ac:grpSpMkLst>
            <pc:docMk/>
            <pc:sldMk cId="3272436562" sldId="266"/>
            <ac:grpSpMk id="23" creationId="{0A277D2E-2715-4154-B944-349DAD02E6E1}"/>
          </ac:grpSpMkLst>
        </pc:grpChg>
      </pc:sldChg>
      <pc:sldChg chg="addSp delSp modSp add mod">
        <pc:chgData name="Crawford, Jonathan M." userId="41f774d3-f51c-4bda-9efa-b0c1691c0fa1" providerId="ADAL" clId="{B2F950E6-8F12-4823-9721-220E33E6DE57}" dt="2022-03-15T00:02:38.908" v="335" actId="20577"/>
        <pc:sldMkLst>
          <pc:docMk/>
          <pc:sldMk cId="2581958000" sldId="267"/>
        </pc:sldMkLst>
        <pc:spChg chg="del">
          <ac:chgData name="Crawford, Jonathan M." userId="41f774d3-f51c-4bda-9efa-b0c1691c0fa1" providerId="ADAL" clId="{B2F950E6-8F12-4823-9721-220E33E6DE57}" dt="2022-03-15T00:00:45.593" v="286" actId="478"/>
          <ac:spMkLst>
            <pc:docMk/>
            <pc:sldMk cId="2581958000" sldId="267"/>
            <ac:spMk id="6" creationId="{344A1C38-F652-43C8-823F-94D19184A929}"/>
          </ac:spMkLst>
        </pc:spChg>
        <pc:spChg chg="del">
          <ac:chgData name="Crawford, Jonathan M." userId="41f774d3-f51c-4bda-9efa-b0c1691c0fa1" providerId="ADAL" clId="{B2F950E6-8F12-4823-9721-220E33E6DE57}" dt="2022-03-15T00:01:03.969" v="291" actId="478"/>
          <ac:spMkLst>
            <pc:docMk/>
            <pc:sldMk cId="2581958000" sldId="267"/>
            <ac:spMk id="13" creationId="{341AA863-A04D-4E4C-B370-8E17A3A66199}"/>
          </ac:spMkLst>
        </pc:spChg>
        <pc:spChg chg="del mod">
          <ac:chgData name="Crawford, Jonathan M." userId="41f774d3-f51c-4bda-9efa-b0c1691c0fa1" providerId="ADAL" clId="{B2F950E6-8F12-4823-9721-220E33E6DE57}" dt="2022-03-15T00:01:45.937" v="308" actId="478"/>
          <ac:spMkLst>
            <pc:docMk/>
            <pc:sldMk cId="2581958000" sldId="267"/>
            <ac:spMk id="20" creationId="{625845CD-F61D-4FC1-98CB-4686D65E480A}"/>
          </ac:spMkLst>
        </pc:spChg>
        <pc:spChg chg="add mod">
          <ac:chgData name="Crawford, Jonathan M." userId="41f774d3-f51c-4bda-9efa-b0c1691c0fa1" providerId="ADAL" clId="{B2F950E6-8F12-4823-9721-220E33E6DE57}" dt="2022-03-15T00:01:01.722" v="290" actId="1076"/>
          <ac:spMkLst>
            <pc:docMk/>
            <pc:sldMk cId="2581958000" sldId="267"/>
            <ac:spMk id="88" creationId="{13FF3DD1-0194-4BF1-9774-8836C03560CD}"/>
          </ac:spMkLst>
        </pc:spChg>
        <pc:spChg chg="add mod">
          <ac:chgData name="Crawford, Jonathan M." userId="41f774d3-f51c-4bda-9efa-b0c1691c0fa1" providerId="ADAL" clId="{B2F950E6-8F12-4823-9721-220E33E6DE57}" dt="2022-03-15T00:01:40.785" v="306" actId="20577"/>
          <ac:spMkLst>
            <pc:docMk/>
            <pc:sldMk cId="2581958000" sldId="267"/>
            <ac:spMk id="89" creationId="{89DD858B-4F87-4173-8A1B-C88201ABA6D3}"/>
          </ac:spMkLst>
        </pc:spChg>
        <pc:spChg chg="add del mod">
          <ac:chgData name="Crawford, Jonathan M." userId="41f774d3-f51c-4bda-9efa-b0c1691c0fa1" providerId="ADAL" clId="{B2F950E6-8F12-4823-9721-220E33E6DE57}" dt="2022-03-15T00:02:27.370" v="329" actId="478"/>
          <ac:spMkLst>
            <pc:docMk/>
            <pc:sldMk cId="2581958000" sldId="267"/>
            <ac:spMk id="95" creationId="{2CBFA213-8333-4BC0-A681-496EF31B16D2}"/>
          </ac:spMkLst>
        </pc:spChg>
        <pc:spChg chg="add mod">
          <ac:chgData name="Crawford, Jonathan M." userId="41f774d3-f51c-4bda-9efa-b0c1691c0fa1" providerId="ADAL" clId="{B2F950E6-8F12-4823-9721-220E33E6DE57}" dt="2022-03-15T00:02:38.908" v="335" actId="20577"/>
          <ac:spMkLst>
            <pc:docMk/>
            <pc:sldMk cId="2581958000" sldId="267"/>
            <ac:spMk id="96" creationId="{47C891D1-1FED-4245-8AFE-CB14E03832CA}"/>
          </ac:spMkLst>
        </pc:spChg>
        <pc:grpChg chg="del">
          <ac:chgData name="Crawford, Jonathan M." userId="41f774d3-f51c-4bda-9efa-b0c1691c0fa1" providerId="ADAL" clId="{B2F950E6-8F12-4823-9721-220E33E6DE57}" dt="2022-03-15T00:01:05.495" v="292" actId="478"/>
          <ac:grpSpMkLst>
            <pc:docMk/>
            <pc:sldMk cId="2581958000" sldId="267"/>
            <ac:grpSpMk id="26" creationId="{235A66AE-36C4-490F-BB03-DD1427AD9F12}"/>
          </ac:grpSpMkLst>
        </pc:grpChg>
        <pc:grpChg chg="del">
          <ac:chgData name="Crawford, Jonathan M." userId="41f774d3-f51c-4bda-9efa-b0c1691c0fa1" providerId="ADAL" clId="{B2F950E6-8F12-4823-9721-220E33E6DE57}" dt="2022-03-15T00:01:47.644" v="309" actId="478"/>
          <ac:grpSpMkLst>
            <pc:docMk/>
            <pc:sldMk cId="2581958000" sldId="267"/>
            <ac:grpSpMk id="43" creationId="{18D4F439-82D9-426A-9C11-1CD315F7BE3B}"/>
          </ac:grpSpMkLst>
        </pc:grpChg>
      </pc:sldChg>
      <pc:sldChg chg="addSp delSp modSp add mod">
        <pc:chgData name="Crawford, Jonathan M." userId="41f774d3-f51c-4bda-9efa-b0c1691c0fa1" providerId="ADAL" clId="{B2F950E6-8F12-4823-9721-220E33E6DE57}" dt="2022-03-15T00:04:21.051" v="360" actId="20577"/>
        <pc:sldMkLst>
          <pc:docMk/>
          <pc:sldMk cId="2330199127" sldId="268"/>
        </pc:sldMkLst>
        <pc:spChg chg="del">
          <ac:chgData name="Crawford, Jonathan M." userId="41f774d3-f51c-4bda-9efa-b0c1691c0fa1" providerId="ADAL" clId="{B2F950E6-8F12-4823-9721-220E33E6DE57}" dt="2022-03-15T00:03:42.845" v="345" actId="478"/>
          <ac:spMkLst>
            <pc:docMk/>
            <pc:sldMk cId="2330199127" sldId="268"/>
            <ac:spMk id="57" creationId="{CB682D21-7C2F-4B72-8C70-3C28CF86D3D7}"/>
          </ac:spMkLst>
        </pc:spChg>
        <pc:spChg chg="add mod">
          <ac:chgData name="Crawford, Jonathan M." userId="41f774d3-f51c-4bda-9efa-b0c1691c0fa1" providerId="ADAL" clId="{B2F950E6-8F12-4823-9721-220E33E6DE57}" dt="2022-03-15T00:03:14.744" v="344" actId="20577"/>
          <ac:spMkLst>
            <pc:docMk/>
            <pc:sldMk cId="2330199127" sldId="268"/>
            <ac:spMk id="58" creationId="{72973CAD-299A-4D33-942D-6F5FBA25CBEA}"/>
          </ac:spMkLst>
        </pc:spChg>
        <pc:spChg chg="del">
          <ac:chgData name="Crawford, Jonathan M." userId="41f774d3-f51c-4bda-9efa-b0c1691c0fa1" providerId="ADAL" clId="{B2F950E6-8F12-4823-9721-220E33E6DE57}" dt="2022-03-15T00:03:47.876" v="346" actId="478"/>
          <ac:spMkLst>
            <pc:docMk/>
            <pc:sldMk cId="2330199127" sldId="268"/>
            <ac:spMk id="59" creationId="{32D2E44B-CA86-4E69-B567-B4E32D8A66FD}"/>
          </ac:spMkLst>
        </pc:spChg>
        <pc:spChg chg="del">
          <ac:chgData name="Crawford, Jonathan M." userId="41f774d3-f51c-4bda-9efa-b0c1691c0fa1" providerId="ADAL" clId="{B2F950E6-8F12-4823-9721-220E33E6DE57}" dt="2022-03-15T00:03:53.246" v="348" actId="478"/>
          <ac:spMkLst>
            <pc:docMk/>
            <pc:sldMk cId="2330199127" sldId="268"/>
            <ac:spMk id="75" creationId="{40A4F603-35FB-41AD-817F-926E2EE7A233}"/>
          </ac:spMkLst>
        </pc:spChg>
        <pc:spChg chg="add mod">
          <ac:chgData name="Crawford, Jonathan M." userId="41f774d3-f51c-4bda-9efa-b0c1691c0fa1" providerId="ADAL" clId="{B2F950E6-8F12-4823-9721-220E33E6DE57}" dt="2022-03-15T00:04:10.789" v="353" actId="20577"/>
          <ac:spMkLst>
            <pc:docMk/>
            <pc:sldMk cId="2330199127" sldId="268"/>
            <ac:spMk id="95" creationId="{E7C25131-CCF4-4204-9D30-F695A2CE403F}"/>
          </ac:spMkLst>
        </pc:spChg>
        <pc:spChg chg="add mod">
          <ac:chgData name="Crawford, Jonathan M." userId="41f774d3-f51c-4bda-9efa-b0c1691c0fa1" providerId="ADAL" clId="{B2F950E6-8F12-4823-9721-220E33E6DE57}" dt="2022-03-15T00:04:21.051" v="360" actId="20577"/>
          <ac:spMkLst>
            <pc:docMk/>
            <pc:sldMk cId="2330199127" sldId="268"/>
            <ac:spMk id="97" creationId="{F70F5F7C-32EF-4391-B8B1-3470CD04E33D}"/>
          </ac:spMkLst>
        </pc:spChg>
        <pc:grpChg chg="del">
          <ac:chgData name="Crawford, Jonathan M." userId="41f774d3-f51c-4bda-9efa-b0c1691c0fa1" providerId="ADAL" clId="{B2F950E6-8F12-4823-9721-220E33E6DE57}" dt="2022-03-15T00:03:57.600" v="349" actId="478"/>
          <ac:grpSpMkLst>
            <pc:docMk/>
            <pc:sldMk cId="2330199127" sldId="268"/>
            <ac:grpSpMk id="34" creationId="{A7BB4EFD-DC55-4785-AC38-7C3D28C6D4EA}"/>
          </ac:grpSpMkLst>
        </pc:grpChg>
        <pc:picChg chg="del">
          <ac:chgData name="Crawford, Jonathan M." userId="41f774d3-f51c-4bda-9efa-b0c1691c0fa1" providerId="ADAL" clId="{B2F950E6-8F12-4823-9721-220E33E6DE57}" dt="2022-03-15T00:02:54.749" v="337" actId="478"/>
          <ac:picMkLst>
            <pc:docMk/>
            <pc:sldMk cId="2330199127" sldId="268"/>
            <ac:picMk id="55" creationId="{68F18D04-0EDB-4A1E-8CA0-C7D1DA72ADDA}"/>
          </ac:picMkLst>
        </pc:picChg>
        <pc:picChg chg="del">
          <ac:chgData name="Crawford, Jonathan M." userId="41f774d3-f51c-4bda-9efa-b0c1691c0fa1" providerId="ADAL" clId="{B2F950E6-8F12-4823-9721-220E33E6DE57}" dt="2022-03-15T00:02:54.749" v="337" actId="478"/>
          <ac:picMkLst>
            <pc:docMk/>
            <pc:sldMk cId="2330199127" sldId="268"/>
            <ac:picMk id="56" creationId="{9A589D76-DF62-4614-A5D6-A4119F09B4AF}"/>
          </ac:picMkLst>
        </pc:picChg>
        <pc:picChg chg="del">
          <ac:chgData name="Crawford, Jonathan M." userId="41f774d3-f51c-4bda-9efa-b0c1691c0fa1" providerId="ADAL" clId="{B2F950E6-8F12-4823-9721-220E33E6DE57}" dt="2022-03-15T00:03:49.341" v="347" actId="478"/>
          <ac:picMkLst>
            <pc:docMk/>
            <pc:sldMk cId="2330199127" sldId="268"/>
            <ac:picMk id="61" creationId="{EA3A5B2B-F0AE-42FD-B197-31EE102499CE}"/>
          </ac:picMkLst>
        </pc:picChg>
        <pc:picChg chg="del">
          <ac:chgData name="Crawford, Jonathan M." userId="41f774d3-f51c-4bda-9efa-b0c1691c0fa1" providerId="ADAL" clId="{B2F950E6-8F12-4823-9721-220E33E6DE57}" dt="2022-03-15T00:03:47.876" v="346" actId="478"/>
          <ac:picMkLst>
            <pc:docMk/>
            <pc:sldMk cId="2330199127" sldId="268"/>
            <ac:picMk id="62" creationId="{8EB40DEC-7B68-435B-98A0-2C4C4AC5DE1B}"/>
          </ac:picMkLst>
        </pc:picChg>
        <pc:picChg chg="del">
          <ac:chgData name="Crawford, Jonathan M." userId="41f774d3-f51c-4bda-9efa-b0c1691c0fa1" providerId="ADAL" clId="{B2F950E6-8F12-4823-9721-220E33E6DE57}" dt="2022-03-15T00:03:47.876" v="346" actId="478"/>
          <ac:picMkLst>
            <pc:docMk/>
            <pc:sldMk cId="2330199127" sldId="268"/>
            <ac:picMk id="64" creationId="{E0AD1880-3BFF-4C40-BD5A-F10405B39180}"/>
          </ac:picMkLst>
        </pc:picChg>
      </pc:sldChg>
      <pc:sldChg chg="addSp delSp modSp add mod">
        <pc:chgData name="Crawford, Jonathan M." userId="41f774d3-f51c-4bda-9efa-b0c1691c0fa1" providerId="ADAL" clId="{B2F950E6-8F12-4823-9721-220E33E6DE57}" dt="2022-03-15T00:05:34.525" v="379" actId="20577"/>
        <pc:sldMkLst>
          <pc:docMk/>
          <pc:sldMk cId="647493013" sldId="269"/>
        </pc:sldMkLst>
        <pc:spChg chg="add mod">
          <ac:chgData name="Crawford, Jonathan M." userId="41f774d3-f51c-4bda-9efa-b0c1691c0fa1" providerId="ADAL" clId="{B2F950E6-8F12-4823-9721-220E33E6DE57}" dt="2022-03-15T00:05:02.625" v="368" actId="20577"/>
          <ac:spMkLst>
            <pc:docMk/>
            <pc:sldMk cId="647493013" sldId="269"/>
            <ac:spMk id="42" creationId="{DA1EC63E-1899-4081-AFAC-894CFF95F3BB}"/>
          </ac:spMkLst>
        </pc:spChg>
        <pc:spChg chg="add mod">
          <ac:chgData name="Crawford, Jonathan M." userId="41f774d3-f51c-4bda-9efa-b0c1691c0fa1" providerId="ADAL" clId="{B2F950E6-8F12-4823-9721-220E33E6DE57}" dt="2022-03-15T00:05:14.825" v="373" actId="20577"/>
          <ac:spMkLst>
            <pc:docMk/>
            <pc:sldMk cId="647493013" sldId="269"/>
            <ac:spMk id="43" creationId="{A4D4C9C0-E960-4AE9-9ADF-FC976415B9D6}"/>
          </ac:spMkLst>
        </pc:spChg>
        <pc:spChg chg="add mod">
          <ac:chgData name="Crawford, Jonathan M." userId="41f774d3-f51c-4bda-9efa-b0c1691c0fa1" providerId="ADAL" clId="{B2F950E6-8F12-4823-9721-220E33E6DE57}" dt="2022-03-15T00:05:34.525" v="379" actId="20577"/>
          <ac:spMkLst>
            <pc:docMk/>
            <pc:sldMk cId="647493013" sldId="269"/>
            <ac:spMk id="44" creationId="{4C868E03-8DB6-4CDC-96A3-048ED8138380}"/>
          </ac:spMkLst>
        </pc:spChg>
        <pc:spChg chg="del">
          <ac:chgData name="Crawford, Jonathan M." userId="41f774d3-f51c-4bda-9efa-b0c1691c0fa1" providerId="ADAL" clId="{B2F950E6-8F12-4823-9721-220E33E6DE57}" dt="2022-03-15T00:05:04.928" v="369" actId="478"/>
          <ac:spMkLst>
            <pc:docMk/>
            <pc:sldMk cId="647493013" sldId="269"/>
            <ac:spMk id="67" creationId="{8C75C325-BBDE-4CCC-9C2C-ACA4628F7303}"/>
          </ac:spMkLst>
        </pc:spChg>
        <pc:spChg chg="del">
          <ac:chgData name="Crawford, Jonathan M." userId="41f774d3-f51c-4bda-9efa-b0c1691c0fa1" providerId="ADAL" clId="{B2F950E6-8F12-4823-9721-220E33E6DE57}" dt="2022-03-15T00:05:21.910" v="375" actId="478"/>
          <ac:spMkLst>
            <pc:docMk/>
            <pc:sldMk cId="647493013" sldId="269"/>
            <ac:spMk id="78" creationId="{ACA594CF-1211-4224-9826-4607D0B485CF}"/>
          </ac:spMkLst>
        </pc:spChg>
        <pc:grpChg chg="del">
          <ac:chgData name="Crawford, Jonathan M." userId="41f774d3-f51c-4bda-9efa-b0c1691c0fa1" providerId="ADAL" clId="{B2F950E6-8F12-4823-9721-220E33E6DE57}" dt="2022-03-15T00:05:06.301" v="370" actId="478"/>
          <ac:grpSpMkLst>
            <pc:docMk/>
            <pc:sldMk cId="647493013" sldId="269"/>
            <ac:grpSpMk id="33" creationId="{7FDD58BC-8C35-44F5-968C-3EDD2C191B98}"/>
          </ac:grpSpMkLst>
        </pc:grpChg>
        <pc:grpChg chg="del">
          <ac:chgData name="Crawford, Jonathan M." userId="41f774d3-f51c-4bda-9efa-b0c1691c0fa1" providerId="ADAL" clId="{B2F950E6-8F12-4823-9721-220E33E6DE57}" dt="2022-03-15T00:05:18.689" v="374" actId="478"/>
          <ac:grpSpMkLst>
            <pc:docMk/>
            <pc:sldMk cId="647493013" sldId="269"/>
            <ac:grpSpMk id="35" creationId="{E750B193-2DA2-46AB-BF9E-9405CD070623}"/>
          </ac:grpSpMkLst>
        </pc:grpChg>
        <pc:picChg chg="del">
          <ac:chgData name="Crawford, Jonathan M." userId="41f774d3-f51c-4bda-9efa-b0c1691c0fa1" providerId="ADAL" clId="{B2F950E6-8F12-4823-9721-220E33E6DE57}" dt="2022-03-15T00:04:54.473" v="365" actId="478"/>
          <ac:picMkLst>
            <pc:docMk/>
            <pc:sldMk cId="647493013" sldId="269"/>
            <ac:picMk id="65" creationId="{829E98BB-C947-408F-9528-F30F9D6A8007}"/>
          </ac:picMkLst>
        </pc:picChg>
      </pc:sldChg>
      <pc:sldChg chg="add ord">
        <pc:chgData name="Crawford, Jonathan M." userId="41f774d3-f51c-4bda-9efa-b0c1691c0fa1" providerId="ADAL" clId="{B2F950E6-8F12-4823-9721-220E33E6DE57}" dt="2022-03-15T00:04:43.486" v="364"/>
        <pc:sldMkLst>
          <pc:docMk/>
          <pc:sldMk cId="1591154190" sldId="270"/>
        </pc:sldMkLst>
      </pc:sldChg>
      <pc:sldChg chg="addSp delSp modSp add mod">
        <pc:chgData name="Crawford, Jonathan M." userId="41f774d3-f51c-4bda-9efa-b0c1691c0fa1" providerId="ADAL" clId="{B2F950E6-8F12-4823-9721-220E33E6DE57}" dt="2022-03-15T00:06:55.649" v="404" actId="20577"/>
        <pc:sldMkLst>
          <pc:docMk/>
          <pc:sldMk cId="1258302030" sldId="271"/>
        </pc:sldMkLst>
        <pc:spChg chg="add mod">
          <ac:chgData name="Crawford, Jonathan M." userId="41f774d3-f51c-4bda-9efa-b0c1691c0fa1" providerId="ADAL" clId="{B2F950E6-8F12-4823-9721-220E33E6DE57}" dt="2022-03-15T00:05:51.149" v="385" actId="20577"/>
          <ac:spMkLst>
            <pc:docMk/>
            <pc:sldMk cId="1258302030" sldId="271"/>
            <ac:spMk id="31" creationId="{FD4BC056-E570-4359-93DB-D842868D5AD4}"/>
          </ac:spMkLst>
        </pc:spChg>
        <pc:spChg chg="add mod">
          <ac:chgData name="Crawford, Jonathan M." userId="41f774d3-f51c-4bda-9efa-b0c1691c0fa1" providerId="ADAL" clId="{B2F950E6-8F12-4823-9721-220E33E6DE57}" dt="2022-03-15T00:06:10.429" v="391" actId="20577"/>
          <ac:spMkLst>
            <pc:docMk/>
            <pc:sldMk cId="1258302030" sldId="271"/>
            <ac:spMk id="32" creationId="{542AC015-BC06-4BA7-B2CD-B2A1CDB6491B}"/>
          </ac:spMkLst>
        </pc:spChg>
        <pc:spChg chg="add mod">
          <ac:chgData name="Crawford, Jonathan M." userId="41f774d3-f51c-4bda-9efa-b0c1691c0fa1" providerId="ADAL" clId="{B2F950E6-8F12-4823-9721-220E33E6DE57}" dt="2022-03-15T00:06:55.649" v="404" actId="20577"/>
          <ac:spMkLst>
            <pc:docMk/>
            <pc:sldMk cId="1258302030" sldId="271"/>
            <ac:spMk id="33" creationId="{F85F4959-2DB5-4168-984D-5E27396F9765}"/>
          </ac:spMkLst>
        </pc:spChg>
        <pc:spChg chg="mod">
          <ac:chgData name="Crawford, Jonathan M." userId="41f774d3-f51c-4bda-9efa-b0c1691c0fa1" providerId="ADAL" clId="{B2F950E6-8F12-4823-9721-220E33E6DE57}" dt="2022-03-15T00:06:45.661" v="402" actId="1076"/>
          <ac:spMkLst>
            <pc:docMk/>
            <pc:sldMk cId="1258302030" sldId="271"/>
            <ac:spMk id="79" creationId="{47A02CCA-DFE3-4251-A9A6-B99C74A3D41F}"/>
          </ac:spMkLst>
        </pc:spChg>
        <pc:spChg chg="del">
          <ac:chgData name="Crawford, Jonathan M." userId="41f774d3-f51c-4bda-9efa-b0c1691c0fa1" providerId="ADAL" clId="{B2F950E6-8F12-4823-9721-220E33E6DE57}" dt="2022-03-15T00:05:55.745" v="386" actId="478"/>
          <ac:spMkLst>
            <pc:docMk/>
            <pc:sldMk cId="1258302030" sldId="271"/>
            <ac:spMk id="82" creationId="{1D52488D-367F-485B-899C-B3D48E1182FB}"/>
          </ac:spMkLst>
        </pc:spChg>
        <pc:spChg chg="del">
          <ac:chgData name="Crawford, Jonathan M." userId="41f774d3-f51c-4bda-9efa-b0c1691c0fa1" providerId="ADAL" clId="{B2F950E6-8F12-4823-9721-220E33E6DE57}" dt="2022-03-15T00:06:23.867" v="392" actId="478"/>
          <ac:spMkLst>
            <pc:docMk/>
            <pc:sldMk cId="1258302030" sldId="271"/>
            <ac:spMk id="92" creationId="{7AC67F87-AF6B-4C55-A24B-2691BCFF77D7}"/>
          </ac:spMkLst>
        </pc:spChg>
        <pc:spChg chg="del">
          <ac:chgData name="Crawford, Jonathan M." userId="41f774d3-f51c-4bda-9efa-b0c1691c0fa1" providerId="ADAL" clId="{B2F950E6-8F12-4823-9721-220E33E6DE57}" dt="2022-03-15T00:05:42.444" v="381" actId="478"/>
          <ac:spMkLst>
            <pc:docMk/>
            <pc:sldMk cId="1258302030" sldId="271"/>
            <ac:spMk id="94" creationId="{D7279F50-AF77-4FE5-B35C-20D8323CE38F}"/>
          </ac:spMkLst>
        </pc:spChg>
        <pc:picChg chg="del">
          <ac:chgData name="Crawford, Jonathan M." userId="41f774d3-f51c-4bda-9efa-b0c1691c0fa1" providerId="ADAL" clId="{B2F950E6-8F12-4823-9721-220E33E6DE57}" dt="2022-03-15T00:05:57.543" v="387" actId="478"/>
          <ac:picMkLst>
            <pc:docMk/>
            <pc:sldMk cId="1258302030" sldId="271"/>
            <ac:picMk id="90" creationId="{94896123-FEC8-48F1-91D3-4F4E7810064F}"/>
          </ac:picMkLst>
        </pc:picChg>
        <pc:picChg chg="del">
          <ac:chgData name="Crawford, Jonathan M." userId="41f774d3-f51c-4bda-9efa-b0c1691c0fa1" providerId="ADAL" clId="{B2F950E6-8F12-4823-9721-220E33E6DE57}" dt="2022-03-15T00:05:59.188" v="388" actId="478"/>
          <ac:picMkLst>
            <pc:docMk/>
            <pc:sldMk cId="1258302030" sldId="271"/>
            <ac:picMk id="91" creationId="{9A8E4AB6-5DEA-4932-B344-36DA08759F48}"/>
          </ac:picMkLst>
        </pc:picChg>
        <pc:picChg chg="del">
          <ac:chgData name="Crawford, Jonathan M." userId="41f774d3-f51c-4bda-9efa-b0c1691c0fa1" providerId="ADAL" clId="{B2F950E6-8F12-4823-9721-220E33E6DE57}" dt="2022-03-15T00:06:25.839" v="393" actId="478"/>
          <ac:picMkLst>
            <pc:docMk/>
            <pc:sldMk cId="1258302030" sldId="271"/>
            <ac:picMk id="98" creationId="{5C6D16C9-5279-4FB1-8E8E-4D3946A58F76}"/>
          </ac:picMkLst>
        </pc:picChg>
        <pc:picChg chg="del">
          <ac:chgData name="Crawford, Jonathan M." userId="41f774d3-f51c-4bda-9efa-b0c1691c0fa1" providerId="ADAL" clId="{B2F950E6-8F12-4823-9721-220E33E6DE57}" dt="2022-03-15T00:06:31.975" v="397" actId="478"/>
          <ac:picMkLst>
            <pc:docMk/>
            <pc:sldMk cId="1258302030" sldId="271"/>
            <ac:picMk id="99" creationId="{F1586789-5D4F-4E6A-B1C8-171F3D49B833}"/>
          </ac:picMkLst>
        </pc:picChg>
        <pc:picChg chg="del">
          <ac:chgData name="Crawford, Jonathan M." userId="41f774d3-f51c-4bda-9efa-b0c1691c0fa1" providerId="ADAL" clId="{B2F950E6-8F12-4823-9721-220E33E6DE57}" dt="2022-03-15T00:06:27.400" v="394" actId="478"/>
          <ac:picMkLst>
            <pc:docMk/>
            <pc:sldMk cId="1258302030" sldId="271"/>
            <ac:picMk id="100" creationId="{39C57F8E-324F-4ECF-9851-D5CCD15DA8B6}"/>
          </ac:picMkLst>
        </pc:picChg>
        <pc:picChg chg="del">
          <ac:chgData name="Crawford, Jonathan M." userId="41f774d3-f51c-4bda-9efa-b0c1691c0fa1" providerId="ADAL" clId="{B2F950E6-8F12-4823-9721-220E33E6DE57}" dt="2022-03-15T00:06:30.660" v="396" actId="478"/>
          <ac:picMkLst>
            <pc:docMk/>
            <pc:sldMk cId="1258302030" sldId="271"/>
            <ac:picMk id="101" creationId="{DFF785EB-4445-4C15-B728-2B94A9BB0223}"/>
          </ac:picMkLst>
        </pc:picChg>
        <pc:picChg chg="del">
          <ac:chgData name="Crawford, Jonathan M." userId="41f774d3-f51c-4bda-9efa-b0c1691c0fa1" providerId="ADAL" clId="{B2F950E6-8F12-4823-9721-220E33E6DE57}" dt="2022-03-15T00:06:29.225" v="395" actId="478"/>
          <ac:picMkLst>
            <pc:docMk/>
            <pc:sldMk cId="1258302030" sldId="271"/>
            <ac:picMk id="102" creationId="{CD98F63D-5C4B-4BC6-BF74-C880038C3F98}"/>
          </ac:picMkLst>
        </pc:picChg>
      </pc:sldChg>
      <pc:sldChg chg="addSp modSp add">
        <pc:chgData name="Crawford, Jonathan M." userId="41f774d3-f51c-4bda-9efa-b0c1691c0fa1" providerId="ADAL" clId="{B2F950E6-8F12-4823-9721-220E33E6DE57}" dt="2022-03-15T00:07:17.563" v="406"/>
        <pc:sldMkLst>
          <pc:docMk/>
          <pc:sldMk cId="1383424328" sldId="272"/>
        </pc:sldMkLst>
        <pc:spChg chg="add mod">
          <ac:chgData name="Crawford, Jonathan M." userId="41f774d3-f51c-4bda-9efa-b0c1691c0fa1" providerId="ADAL" clId="{B2F950E6-8F12-4823-9721-220E33E6DE57}" dt="2022-03-15T00:07:17.563" v="406"/>
          <ac:spMkLst>
            <pc:docMk/>
            <pc:sldMk cId="1383424328" sldId="272"/>
            <ac:spMk id="24" creationId="{5AFD3888-8532-4BB0-A45B-12A495D8E8F9}"/>
          </ac:spMkLst>
        </pc:spChg>
      </pc:sldChg>
      <pc:sldChg chg="addSp delSp modSp add mod modAnim">
        <pc:chgData name="Crawford, Jonathan M." userId="41f774d3-f51c-4bda-9efa-b0c1691c0fa1" providerId="ADAL" clId="{B2F950E6-8F12-4823-9721-220E33E6DE57}" dt="2022-03-15T00:08:52.009" v="428" actId="1076"/>
        <pc:sldMkLst>
          <pc:docMk/>
          <pc:sldMk cId="2035505293" sldId="273"/>
        </pc:sldMkLst>
        <pc:spChg chg="del">
          <ac:chgData name="Crawford, Jonathan M." userId="41f774d3-f51c-4bda-9efa-b0c1691c0fa1" providerId="ADAL" clId="{B2F950E6-8F12-4823-9721-220E33E6DE57}" dt="2022-03-15T00:07:33.330" v="408" actId="478"/>
          <ac:spMkLst>
            <pc:docMk/>
            <pc:sldMk cId="2035505293" sldId="273"/>
            <ac:spMk id="4" creationId="{C9D408A4-3716-44C6-A7F4-BD151F551D0A}"/>
          </ac:spMkLst>
        </pc:spChg>
        <pc:spChg chg="del">
          <ac:chgData name="Crawford, Jonathan M." userId="41f774d3-f51c-4bda-9efa-b0c1691c0fa1" providerId="ADAL" clId="{B2F950E6-8F12-4823-9721-220E33E6DE57}" dt="2022-03-15T00:07:33.330" v="408" actId="478"/>
          <ac:spMkLst>
            <pc:docMk/>
            <pc:sldMk cId="2035505293" sldId="273"/>
            <ac:spMk id="5" creationId="{674B4699-18B6-4246-802B-F2073D7A802E}"/>
          </ac:spMkLst>
        </pc:spChg>
        <pc:spChg chg="add mod">
          <ac:chgData name="Crawford, Jonathan M." userId="41f774d3-f51c-4bda-9efa-b0c1691c0fa1" providerId="ADAL" clId="{B2F950E6-8F12-4823-9721-220E33E6DE57}" dt="2022-03-15T00:07:57.102" v="411"/>
          <ac:spMkLst>
            <pc:docMk/>
            <pc:sldMk cId="2035505293" sldId="273"/>
            <ac:spMk id="25" creationId="{421281CA-C584-46E9-AE37-2BA6276B8EBE}"/>
          </ac:spMkLst>
        </pc:spChg>
        <pc:spChg chg="add mod">
          <ac:chgData name="Crawford, Jonathan M." userId="41f774d3-f51c-4bda-9efa-b0c1691c0fa1" providerId="ADAL" clId="{B2F950E6-8F12-4823-9721-220E33E6DE57}" dt="2022-03-15T00:08:15.437" v="412"/>
          <ac:spMkLst>
            <pc:docMk/>
            <pc:sldMk cId="2035505293" sldId="273"/>
            <ac:spMk id="26" creationId="{E919E9C3-B1E1-4145-A883-0C7A7496DC5B}"/>
          </ac:spMkLst>
        </pc:spChg>
        <pc:spChg chg="add mod">
          <ac:chgData name="Crawford, Jonathan M." userId="41f774d3-f51c-4bda-9efa-b0c1691c0fa1" providerId="ADAL" clId="{B2F950E6-8F12-4823-9721-220E33E6DE57}" dt="2022-03-15T00:08:52.009" v="428" actId="1076"/>
          <ac:spMkLst>
            <pc:docMk/>
            <pc:sldMk cId="2035505293" sldId="273"/>
            <ac:spMk id="29" creationId="{2C72CD7E-CAE6-4ED2-B03C-FD43ABBD4925}"/>
          </ac:spMkLst>
        </pc:spChg>
        <pc:spChg chg="del">
          <ac:chgData name="Crawford, Jonathan M." userId="41f774d3-f51c-4bda-9efa-b0c1691c0fa1" providerId="ADAL" clId="{B2F950E6-8F12-4823-9721-220E33E6DE57}" dt="2022-03-15T00:07:36.123" v="409" actId="478"/>
          <ac:spMkLst>
            <pc:docMk/>
            <pc:sldMk cId="2035505293" sldId="273"/>
            <ac:spMk id="32" creationId="{542AC015-BC06-4BA7-B2CD-B2A1CDB6491B}"/>
          </ac:spMkLst>
        </pc:spChg>
        <pc:spChg chg="del">
          <ac:chgData name="Crawford, Jonathan M." userId="41f774d3-f51c-4bda-9efa-b0c1691c0fa1" providerId="ADAL" clId="{B2F950E6-8F12-4823-9721-220E33E6DE57}" dt="2022-03-15T00:07:33.330" v="408" actId="478"/>
          <ac:spMkLst>
            <pc:docMk/>
            <pc:sldMk cId="2035505293" sldId="273"/>
            <ac:spMk id="33" creationId="{F85F4959-2DB5-4168-984D-5E27396F9765}"/>
          </ac:spMkLst>
        </pc:spChg>
        <pc:spChg chg="del">
          <ac:chgData name="Crawford, Jonathan M." userId="41f774d3-f51c-4bda-9efa-b0c1691c0fa1" providerId="ADAL" clId="{B2F950E6-8F12-4823-9721-220E33E6DE57}" dt="2022-03-15T00:07:33.330" v="408" actId="478"/>
          <ac:spMkLst>
            <pc:docMk/>
            <pc:sldMk cId="2035505293" sldId="273"/>
            <ac:spMk id="43" creationId="{A4D4C9C0-E960-4AE9-9ADF-FC976415B9D6}"/>
          </ac:spMkLst>
        </pc:spChg>
        <pc:spChg chg="del">
          <ac:chgData name="Crawford, Jonathan M." userId="41f774d3-f51c-4bda-9efa-b0c1691c0fa1" providerId="ADAL" clId="{B2F950E6-8F12-4823-9721-220E33E6DE57}" dt="2022-03-15T00:07:38.636" v="410" actId="478"/>
          <ac:spMkLst>
            <pc:docMk/>
            <pc:sldMk cId="2035505293" sldId="273"/>
            <ac:spMk id="44" creationId="{4C868E03-8DB6-4CDC-96A3-048ED8138380}"/>
          </ac:spMkLst>
        </pc:spChg>
        <pc:spChg chg="del">
          <ac:chgData name="Crawford, Jonathan M." userId="41f774d3-f51c-4bda-9efa-b0c1691c0fa1" providerId="ADAL" clId="{B2F950E6-8F12-4823-9721-220E33E6DE57}" dt="2022-03-15T00:07:33.330" v="408" actId="478"/>
          <ac:spMkLst>
            <pc:docMk/>
            <pc:sldMk cId="2035505293" sldId="273"/>
            <ac:spMk id="53" creationId="{DD18200F-29D5-4288-BB1C-D0618C21A13E}"/>
          </ac:spMkLst>
        </pc:spChg>
        <pc:spChg chg="del">
          <ac:chgData name="Crawford, Jonathan M." userId="41f774d3-f51c-4bda-9efa-b0c1691c0fa1" providerId="ADAL" clId="{B2F950E6-8F12-4823-9721-220E33E6DE57}" dt="2022-03-15T00:07:33.330" v="408" actId="478"/>
          <ac:spMkLst>
            <pc:docMk/>
            <pc:sldMk cId="2035505293" sldId="273"/>
            <ac:spMk id="54" creationId="{E8BAD65F-99C9-4A58-8F57-97EC36A80061}"/>
          </ac:spMkLst>
        </pc:spChg>
        <pc:spChg chg="del">
          <ac:chgData name="Crawford, Jonathan M." userId="41f774d3-f51c-4bda-9efa-b0c1691c0fa1" providerId="ADAL" clId="{B2F950E6-8F12-4823-9721-220E33E6DE57}" dt="2022-03-15T00:07:33.330" v="408" actId="478"/>
          <ac:spMkLst>
            <pc:docMk/>
            <pc:sldMk cId="2035505293" sldId="273"/>
            <ac:spMk id="60" creationId="{05AC332A-3C85-4AB6-9511-4C0783F0C402}"/>
          </ac:spMkLst>
        </pc:spChg>
        <pc:spChg chg="del">
          <ac:chgData name="Crawford, Jonathan M." userId="41f774d3-f51c-4bda-9efa-b0c1691c0fa1" providerId="ADAL" clId="{B2F950E6-8F12-4823-9721-220E33E6DE57}" dt="2022-03-15T00:07:33.330" v="408" actId="478"/>
          <ac:spMkLst>
            <pc:docMk/>
            <pc:sldMk cId="2035505293" sldId="273"/>
            <ac:spMk id="63" creationId="{6E4ECF2D-8C4A-419A-966D-1CF00295AE8B}"/>
          </ac:spMkLst>
        </pc:spChg>
        <pc:spChg chg="del">
          <ac:chgData name="Crawford, Jonathan M." userId="41f774d3-f51c-4bda-9efa-b0c1691c0fa1" providerId="ADAL" clId="{B2F950E6-8F12-4823-9721-220E33E6DE57}" dt="2022-03-15T00:07:33.330" v="408" actId="478"/>
          <ac:spMkLst>
            <pc:docMk/>
            <pc:sldMk cId="2035505293" sldId="273"/>
            <ac:spMk id="79" creationId="{47A02CCA-DFE3-4251-A9A6-B99C74A3D41F}"/>
          </ac:spMkLst>
        </pc:spChg>
        <pc:spChg chg="del">
          <ac:chgData name="Crawford, Jonathan M." userId="41f774d3-f51c-4bda-9efa-b0c1691c0fa1" providerId="ADAL" clId="{B2F950E6-8F12-4823-9721-220E33E6DE57}" dt="2022-03-15T00:07:33.330" v="408" actId="478"/>
          <ac:spMkLst>
            <pc:docMk/>
            <pc:sldMk cId="2035505293" sldId="273"/>
            <ac:spMk id="80" creationId="{4378FCB7-67A6-4582-A7CA-4A4E7DC11B72}"/>
          </ac:spMkLst>
        </pc:spChg>
        <pc:spChg chg="del">
          <ac:chgData name="Crawford, Jonathan M." userId="41f774d3-f51c-4bda-9efa-b0c1691c0fa1" providerId="ADAL" clId="{B2F950E6-8F12-4823-9721-220E33E6DE57}" dt="2022-03-15T00:07:33.330" v="408" actId="478"/>
          <ac:spMkLst>
            <pc:docMk/>
            <pc:sldMk cId="2035505293" sldId="273"/>
            <ac:spMk id="89" creationId="{89DD858B-4F87-4173-8A1B-C88201ABA6D3}"/>
          </ac:spMkLst>
        </pc:spChg>
        <pc:spChg chg="del">
          <ac:chgData name="Crawford, Jonathan M." userId="41f774d3-f51c-4bda-9efa-b0c1691c0fa1" providerId="ADAL" clId="{B2F950E6-8F12-4823-9721-220E33E6DE57}" dt="2022-03-15T00:07:33.330" v="408" actId="478"/>
          <ac:spMkLst>
            <pc:docMk/>
            <pc:sldMk cId="2035505293" sldId="273"/>
            <ac:spMk id="95" creationId="{E7C25131-CCF4-4204-9D30-F695A2CE403F}"/>
          </ac:spMkLst>
        </pc:spChg>
        <pc:spChg chg="del">
          <ac:chgData name="Crawford, Jonathan M." userId="41f774d3-f51c-4bda-9efa-b0c1691c0fa1" providerId="ADAL" clId="{B2F950E6-8F12-4823-9721-220E33E6DE57}" dt="2022-03-15T00:07:33.330" v="408" actId="478"/>
          <ac:spMkLst>
            <pc:docMk/>
            <pc:sldMk cId="2035505293" sldId="273"/>
            <ac:spMk id="96" creationId="{47C891D1-1FED-4245-8AFE-CB14E03832CA}"/>
          </ac:spMkLst>
        </pc:spChg>
        <pc:spChg chg="del">
          <ac:chgData name="Crawford, Jonathan M." userId="41f774d3-f51c-4bda-9efa-b0c1691c0fa1" providerId="ADAL" clId="{B2F950E6-8F12-4823-9721-220E33E6DE57}" dt="2022-03-15T00:07:33.330" v="408" actId="478"/>
          <ac:spMkLst>
            <pc:docMk/>
            <pc:sldMk cId="2035505293" sldId="273"/>
            <ac:spMk id="97" creationId="{F70F5F7C-32EF-4391-B8B1-3470CD04E33D}"/>
          </ac:spMkLst>
        </pc:spChg>
        <pc:cxnChg chg="add mod">
          <ac:chgData name="Crawford, Jonathan M." userId="41f774d3-f51c-4bda-9efa-b0c1691c0fa1" providerId="ADAL" clId="{B2F950E6-8F12-4823-9721-220E33E6DE57}" dt="2022-03-15T00:08:15.437" v="412"/>
          <ac:cxnSpMkLst>
            <pc:docMk/>
            <pc:sldMk cId="2035505293" sldId="273"/>
            <ac:cxnSpMk id="27" creationId="{4D137791-594B-4CAC-BC1A-E63391DDE5EE}"/>
          </ac:cxnSpMkLst>
        </pc:cxnChg>
        <pc:cxnChg chg="add mod">
          <ac:chgData name="Crawford, Jonathan M." userId="41f774d3-f51c-4bda-9efa-b0c1691c0fa1" providerId="ADAL" clId="{B2F950E6-8F12-4823-9721-220E33E6DE57}" dt="2022-03-15T00:08:15.437" v="412"/>
          <ac:cxnSpMkLst>
            <pc:docMk/>
            <pc:sldMk cId="2035505293" sldId="273"/>
            <ac:cxnSpMk id="28" creationId="{7C7456FA-6C76-4D37-8F4E-0AA6EFBD70E7}"/>
          </ac:cxnSpMkLst>
        </pc:cxnChg>
      </pc:sldChg>
      <pc:sldChg chg="addSp modSp add ord">
        <pc:chgData name="Crawford, Jonathan M." userId="41f774d3-f51c-4bda-9efa-b0c1691c0fa1" providerId="ADAL" clId="{B2F950E6-8F12-4823-9721-220E33E6DE57}" dt="2022-03-15T00:09:33.327" v="432"/>
        <pc:sldMkLst>
          <pc:docMk/>
          <pc:sldMk cId="2701216612" sldId="274"/>
        </pc:sldMkLst>
        <pc:spChg chg="add mod">
          <ac:chgData name="Crawford, Jonathan M." userId="41f774d3-f51c-4bda-9efa-b0c1691c0fa1" providerId="ADAL" clId="{B2F950E6-8F12-4823-9721-220E33E6DE57}" dt="2022-03-15T00:09:33.327" v="432"/>
          <ac:spMkLst>
            <pc:docMk/>
            <pc:sldMk cId="2701216612" sldId="274"/>
            <ac:spMk id="24" creationId="{EE8F3808-858D-4032-8B52-C87B0F0C8A04}"/>
          </ac:spMkLst>
        </pc:spChg>
        <pc:spChg chg="add mod">
          <ac:chgData name="Crawford, Jonathan M." userId="41f774d3-f51c-4bda-9efa-b0c1691c0fa1" providerId="ADAL" clId="{B2F950E6-8F12-4823-9721-220E33E6DE57}" dt="2022-03-15T00:09:33.327" v="432"/>
          <ac:spMkLst>
            <pc:docMk/>
            <pc:sldMk cId="2701216612" sldId="274"/>
            <ac:spMk id="25" creationId="{8D77BF3E-A1BF-4417-A85F-DE04D8B29729}"/>
          </ac:spMkLst>
        </pc:spChg>
      </pc:sldChg>
      <pc:sldChg chg="addSp delSp modSp add mod modAnim">
        <pc:chgData name="Crawford, Jonathan M." userId="41f774d3-f51c-4bda-9efa-b0c1691c0fa1" providerId="ADAL" clId="{B2F950E6-8F12-4823-9721-220E33E6DE57}" dt="2022-03-15T00:10:44.863" v="460" actId="20577"/>
        <pc:sldMkLst>
          <pc:docMk/>
          <pc:sldMk cId="440233480" sldId="275"/>
        </pc:sldMkLst>
        <pc:spChg chg="del">
          <ac:chgData name="Crawford, Jonathan M." userId="41f774d3-f51c-4bda-9efa-b0c1691c0fa1" providerId="ADAL" clId="{B2F950E6-8F12-4823-9721-220E33E6DE57}" dt="2022-03-15T00:09:42.942" v="434" actId="478"/>
          <ac:spMkLst>
            <pc:docMk/>
            <pc:sldMk cId="440233480" sldId="275"/>
            <ac:spMk id="4" creationId="{C9D408A4-3716-44C6-A7F4-BD151F551D0A}"/>
          </ac:spMkLst>
        </pc:spChg>
        <pc:spChg chg="del">
          <ac:chgData name="Crawford, Jonathan M." userId="41f774d3-f51c-4bda-9efa-b0c1691c0fa1" providerId="ADAL" clId="{B2F950E6-8F12-4823-9721-220E33E6DE57}" dt="2022-03-15T00:09:42.942" v="434" actId="478"/>
          <ac:spMkLst>
            <pc:docMk/>
            <pc:sldMk cId="440233480" sldId="275"/>
            <ac:spMk id="5" creationId="{674B4699-18B6-4246-802B-F2073D7A802E}"/>
          </ac:spMkLst>
        </pc:spChg>
        <pc:spChg chg="add mod">
          <ac:chgData name="Crawford, Jonathan M." userId="41f774d3-f51c-4bda-9efa-b0c1691c0fa1" providerId="ADAL" clId="{B2F950E6-8F12-4823-9721-220E33E6DE57}" dt="2022-03-15T00:10:07.928" v="440"/>
          <ac:spMkLst>
            <pc:docMk/>
            <pc:sldMk cId="440233480" sldId="275"/>
            <ac:spMk id="26" creationId="{A43DC6D3-78C4-474A-92AB-B912636729A4}"/>
          </ac:spMkLst>
        </pc:spChg>
        <pc:spChg chg="add mod">
          <ac:chgData name="Crawford, Jonathan M." userId="41f774d3-f51c-4bda-9efa-b0c1691c0fa1" providerId="ADAL" clId="{B2F950E6-8F12-4823-9721-220E33E6DE57}" dt="2022-03-15T00:10:07.928" v="440"/>
          <ac:spMkLst>
            <pc:docMk/>
            <pc:sldMk cId="440233480" sldId="275"/>
            <ac:spMk id="27" creationId="{D43DCAEC-8539-431F-A658-152281435191}"/>
          </ac:spMkLst>
        </pc:spChg>
        <pc:spChg chg="add mod">
          <ac:chgData name="Crawford, Jonathan M." userId="41f774d3-f51c-4bda-9efa-b0c1691c0fa1" providerId="ADAL" clId="{B2F950E6-8F12-4823-9721-220E33E6DE57}" dt="2022-03-15T00:10:44.863" v="460" actId="20577"/>
          <ac:spMkLst>
            <pc:docMk/>
            <pc:sldMk cId="440233480" sldId="275"/>
            <ac:spMk id="30" creationId="{B983FBCF-C4D1-431B-9D37-91C65F6C87EC}"/>
          </ac:spMkLst>
        </pc:spChg>
        <pc:spChg chg="add del">
          <ac:chgData name="Crawford, Jonathan M." userId="41f774d3-f51c-4bda-9efa-b0c1691c0fa1" providerId="ADAL" clId="{B2F950E6-8F12-4823-9721-220E33E6DE57}" dt="2022-03-15T00:09:53.352" v="439" actId="478"/>
          <ac:spMkLst>
            <pc:docMk/>
            <pc:sldMk cId="440233480" sldId="275"/>
            <ac:spMk id="32" creationId="{542AC015-BC06-4BA7-B2CD-B2A1CDB6491B}"/>
          </ac:spMkLst>
        </pc:spChg>
        <pc:spChg chg="del">
          <ac:chgData name="Crawford, Jonathan M." userId="41f774d3-f51c-4bda-9efa-b0c1691c0fa1" providerId="ADAL" clId="{B2F950E6-8F12-4823-9721-220E33E6DE57}" dt="2022-03-15T00:09:42.942" v="434" actId="478"/>
          <ac:spMkLst>
            <pc:docMk/>
            <pc:sldMk cId="440233480" sldId="275"/>
            <ac:spMk id="43" creationId="{A4D4C9C0-E960-4AE9-9ADF-FC976415B9D6}"/>
          </ac:spMkLst>
        </pc:spChg>
        <pc:spChg chg="del">
          <ac:chgData name="Crawford, Jonathan M." userId="41f774d3-f51c-4bda-9efa-b0c1691c0fa1" providerId="ADAL" clId="{B2F950E6-8F12-4823-9721-220E33E6DE57}" dt="2022-03-15T00:09:47.764" v="436" actId="478"/>
          <ac:spMkLst>
            <pc:docMk/>
            <pc:sldMk cId="440233480" sldId="275"/>
            <ac:spMk id="44" creationId="{4C868E03-8DB6-4CDC-96A3-048ED8138380}"/>
          </ac:spMkLst>
        </pc:spChg>
        <pc:spChg chg="del">
          <ac:chgData name="Crawford, Jonathan M." userId="41f774d3-f51c-4bda-9efa-b0c1691c0fa1" providerId="ADAL" clId="{B2F950E6-8F12-4823-9721-220E33E6DE57}" dt="2022-03-15T00:09:42.942" v="434" actId="478"/>
          <ac:spMkLst>
            <pc:docMk/>
            <pc:sldMk cId="440233480" sldId="275"/>
            <ac:spMk id="53" creationId="{DD18200F-29D5-4288-BB1C-D0618C21A13E}"/>
          </ac:spMkLst>
        </pc:spChg>
        <pc:spChg chg="del">
          <ac:chgData name="Crawford, Jonathan M." userId="41f774d3-f51c-4bda-9efa-b0c1691c0fa1" providerId="ADAL" clId="{B2F950E6-8F12-4823-9721-220E33E6DE57}" dt="2022-03-15T00:09:42.942" v="434" actId="478"/>
          <ac:spMkLst>
            <pc:docMk/>
            <pc:sldMk cId="440233480" sldId="275"/>
            <ac:spMk id="54" creationId="{E8BAD65F-99C9-4A58-8F57-97EC36A80061}"/>
          </ac:spMkLst>
        </pc:spChg>
        <pc:spChg chg="del">
          <ac:chgData name="Crawford, Jonathan M." userId="41f774d3-f51c-4bda-9efa-b0c1691c0fa1" providerId="ADAL" clId="{B2F950E6-8F12-4823-9721-220E33E6DE57}" dt="2022-03-15T00:09:42.942" v="434" actId="478"/>
          <ac:spMkLst>
            <pc:docMk/>
            <pc:sldMk cId="440233480" sldId="275"/>
            <ac:spMk id="60" creationId="{05AC332A-3C85-4AB6-9511-4C0783F0C402}"/>
          </ac:spMkLst>
        </pc:spChg>
        <pc:spChg chg="del">
          <ac:chgData name="Crawford, Jonathan M." userId="41f774d3-f51c-4bda-9efa-b0c1691c0fa1" providerId="ADAL" clId="{B2F950E6-8F12-4823-9721-220E33E6DE57}" dt="2022-03-15T00:09:42.942" v="434" actId="478"/>
          <ac:spMkLst>
            <pc:docMk/>
            <pc:sldMk cId="440233480" sldId="275"/>
            <ac:spMk id="63" creationId="{6E4ECF2D-8C4A-419A-966D-1CF00295AE8B}"/>
          </ac:spMkLst>
        </pc:spChg>
        <pc:spChg chg="del">
          <ac:chgData name="Crawford, Jonathan M." userId="41f774d3-f51c-4bda-9efa-b0c1691c0fa1" providerId="ADAL" clId="{B2F950E6-8F12-4823-9721-220E33E6DE57}" dt="2022-03-15T00:09:42.942" v="434" actId="478"/>
          <ac:spMkLst>
            <pc:docMk/>
            <pc:sldMk cId="440233480" sldId="275"/>
            <ac:spMk id="79" creationId="{47A02CCA-DFE3-4251-A9A6-B99C74A3D41F}"/>
          </ac:spMkLst>
        </pc:spChg>
        <pc:spChg chg="del">
          <ac:chgData name="Crawford, Jonathan M." userId="41f774d3-f51c-4bda-9efa-b0c1691c0fa1" providerId="ADAL" clId="{B2F950E6-8F12-4823-9721-220E33E6DE57}" dt="2022-03-15T00:09:49.571" v="437" actId="478"/>
          <ac:spMkLst>
            <pc:docMk/>
            <pc:sldMk cId="440233480" sldId="275"/>
            <ac:spMk id="80" creationId="{4378FCB7-67A6-4582-A7CA-4A4E7DC11B72}"/>
          </ac:spMkLst>
        </pc:spChg>
        <pc:spChg chg="del">
          <ac:chgData name="Crawford, Jonathan M." userId="41f774d3-f51c-4bda-9efa-b0c1691c0fa1" providerId="ADAL" clId="{B2F950E6-8F12-4823-9721-220E33E6DE57}" dt="2022-03-15T00:09:42.942" v="434" actId="478"/>
          <ac:spMkLst>
            <pc:docMk/>
            <pc:sldMk cId="440233480" sldId="275"/>
            <ac:spMk id="89" creationId="{89DD858B-4F87-4173-8A1B-C88201ABA6D3}"/>
          </ac:spMkLst>
        </pc:spChg>
        <pc:spChg chg="del">
          <ac:chgData name="Crawford, Jonathan M." userId="41f774d3-f51c-4bda-9efa-b0c1691c0fa1" providerId="ADAL" clId="{B2F950E6-8F12-4823-9721-220E33E6DE57}" dt="2022-03-15T00:09:42.942" v="434" actId="478"/>
          <ac:spMkLst>
            <pc:docMk/>
            <pc:sldMk cId="440233480" sldId="275"/>
            <ac:spMk id="95" creationId="{E7C25131-CCF4-4204-9D30-F695A2CE403F}"/>
          </ac:spMkLst>
        </pc:spChg>
        <pc:spChg chg="del">
          <ac:chgData name="Crawford, Jonathan M." userId="41f774d3-f51c-4bda-9efa-b0c1691c0fa1" providerId="ADAL" clId="{B2F950E6-8F12-4823-9721-220E33E6DE57}" dt="2022-03-15T00:09:42.942" v="434" actId="478"/>
          <ac:spMkLst>
            <pc:docMk/>
            <pc:sldMk cId="440233480" sldId="275"/>
            <ac:spMk id="96" creationId="{47C891D1-1FED-4245-8AFE-CB14E03832CA}"/>
          </ac:spMkLst>
        </pc:spChg>
        <pc:spChg chg="del">
          <ac:chgData name="Crawford, Jonathan M." userId="41f774d3-f51c-4bda-9efa-b0c1691c0fa1" providerId="ADAL" clId="{B2F950E6-8F12-4823-9721-220E33E6DE57}" dt="2022-03-15T00:09:45.752" v="435" actId="478"/>
          <ac:spMkLst>
            <pc:docMk/>
            <pc:sldMk cId="440233480" sldId="275"/>
            <ac:spMk id="97" creationId="{F70F5F7C-32EF-4391-B8B1-3470CD04E33D}"/>
          </ac:spMkLst>
        </pc:spChg>
        <pc:cxnChg chg="add mod">
          <ac:chgData name="Crawford, Jonathan M." userId="41f774d3-f51c-4bda-9efa-b0c1691c0fa1" providerId="ADAL" clId="{B2F950E6-8F12-4823-9721-220E33E6DE57}" dt="2022-03-15T00:10:07.928" v="440"/>
          <ac:cxnSpMkLst>
            <pc:docMk/>
            <pc:sldMk cId="440233480" sldId="275"/>
            <ac:cxnSpMk id="28" creationId="{49A46CE4-FE15-4BD9-ADBB-EE9EDE1E787D}"/>
          </ac:cxnSpMkLst>
        </pc:cxnChg>
        <pc:cxnChg chg="add mod">
          <ac:chgData name="Crawford, Jonathan M." userId="41f774d3-f51c-4bda-9efa-b0c1691c0fa1" providerId="ADAL" clId="{B2F950E6-8F12-4823-9721-220E33E6DE57}" dt="2022-03-15T00:10:07.928" v="440"/>
          <ac:cxnSpMkLst>
            <pc:docMk/>
            <pc:sldMk cId="440233480" sldId="275"/>
            <ac:cxnSpMk id="29" creationId="{0B0484FB-A36D-40BC-98F6-61D67ED0D67D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343E9-C473-4F41-A15F-BE024D121333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7B45B-2222-43C6-9858-7652EFDE5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8966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343E9-C473-4F41-A15F-BE024D121333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7B45B-2222-43C6-9858-7652EFDE5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497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343E9-C473-4F41-A15F-BE024D121333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7B45B-2222-43C6-9858-7652EFDE5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240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343E9-C473-4F41-A15F-BE024D121333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7B45B-2222-43C6-9858-7652EFDE5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010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343E9-C473-4F41-A15F-BE024D121333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7B45B-2222-43C6-9858-7652EFDE5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5435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343E9-C473-4F41-A15F-BE024D121333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7B45B-2222-43C6-9858-7652EFDE5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582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343E9-C473-4F41-A15F-BE024D121333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7B45B-2222-43C6-9858-7652EFDE583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727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343E9-C473-4F41-A15F-BE024D121333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7B45B-2222-43C6-9858-7652EFDE5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30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343E9-C473-4F41-A15F-BE024D121333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7B45B-2222-43C6-9858-7652EFDE5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789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343E9-C473-4F41-A15F-BE024D121333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7B45B-2222-43C6-9858-7652EFDE5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090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403343E9-C473-4F41-A15F-BE024D121333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7B45B-2222-43C6-9858-7652EFDE5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510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403343E9-C473-4F41-A15F-BE024D121333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347B45B-2222-43C6-9858-7652EFDE5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18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2.png"/><Relationship Id="rId5" Type="http://schemas.openxmlformats.org/officeDocument/2006/relationships/image" Target="../media/image4.svg"/><Relationship Id="rId10" Type="http://schemas.openxmlformats.org/officeDocument/2006/relationships/image" Target="../media/image11.png"/><Relationship Id="rId4" Type="http://schemas.openxmlformats.org/officeDocument/2006/relationships/image" Target="../media/image3.png"/><Relationship Id="rId9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svg"/><Relationship Id="rId7" Type="http://schemas.openxmlformats.org/officeDocument/2006/relationships/image" Target="../media/image6.sv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2.png"/><Relationship Id="rId5" Type="http://schemas.openxmlformats.org/officeDocument/2006/relationships/image" Target="../media/image2.sv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1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1.png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2.png"/><Relationship Id="rId5" Type="http://schemas.openxmlformats.org/officeDocument/2006/relationships/image" Target="../media/image4.sv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3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0.png"/><Relationship Id="rId7" Type="http://schemas.openxmlformats.org/officeDocument/2006/relationships/image" Target="../media/image2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4.png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0.png"/><Relationship Id="rId7" Type="http://schemas.openxmlformats.org/officeDocument/2006/relationships/image" Target="../media/image2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4.png"/><Relationship Id="rId10" Type="http://schemas.openxmlformats.org/officeDocument/2006/relationships/image" Target="../media/image24.png"/><Relationship Id="rId4" Type="http://schemas.openxmlformats.org/officeDocument/2006/relationships/image" Target="../media/image11.png"/><Relationship Id="rId9" Type="http://schemas.openxmlformats.org/officeDocument/2006/relationships/image" Target="../media/image2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8D43B-1BE2-4692-87B4-3E153B9A50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DIVISION ladders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C2AC16-30D4-451B-9A1E-8287A568807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With pictures!</a:t>
            </a:r>
          </a:p>
        </p:txBody>
      </p:sp>
    </p:spTree>
    <p:extLst>
      <p:ext uri="{BB962C8B-B14F-4D97-AF65-F5344CB8AC3E}">
        <p14:creationId xmlns:p14="http://schemas.microsoft.com/office/powerpoint/2010/main" val="13302345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CAA1142F-F325-4881-A8A5-FF79868C1C48}"/>
              </a:ext>
            </a:extLst>
          </p:cNvPr>
          <p:cNvGrpSpPr/>
          <p:nvPr/>
        </p:nvGrpSpPr>
        <p:grpSpPr>
          <a:xfrm>
            <a:off x="3306521" y="154529"/>
            <a:ext cx="2460415" cy="1727941"/>
            <a:chOff x="2239546" y="586373"/>
            <a:chExt cx="3754363" cy="2636676"/>
          </a:xfrm>
        </p:grpSpPr>
        <p:sp>
          <p:nvSpPr>
            <p:cNvPr id="2" name="Freeform: Shape 1">
              <a:extLst>
                <a:ext uri="{FF2B5EF4-FFF2-40B4-BE49-F238E27FC236}">
                  <a16:creationId xmlns:a16="http://schemas.microsoft.com/office/drawing/2014/main" id="{429DCF09-BC0C-40CE-BCE3-C645C5150F21}"/>
                </a:ext>
              </a:extLst>
            </p:cNvPr>
            <p:cNvSpPr/>
            <p:nvPr/>
          </p:nvSpPr>
          <p:spPr>
            <a:xfrm>
              <a:off x="2239546" y="1178689"/>
              <a:ext cx="3754363" cy="1921469"/>
            </a:xfrm>
            <a:custGeom>
              <a:avLst/>
              <a:gdLst>
                <a:gd name="connsiteX0" fmla="*/ 1109993 w 3754363"/>
                <a:gd name="connsiteY0" fmla="*/ 469187 h 1921469"/>
                <a:gd name="connsiteX1" fmla="*/ 1109993 w 3754363"/>
                <a:gd name="connsiteY1" fmla="*/ 469187 h 1921469"/>
                <a:gd name="connsiteX2" fmla="*/ 870391 w 3754363"/>
                <a:gd name="connsiteY2" fmla="*/ 488746 h 1921469"/>
                <a:gd name="connsiteX3" fmla="*/ 718806 w 3754363"/>
                <a:gd name="connsiteY3" fmla="*/ 527865 h 1921469"/>
                <a:gd name="connsiteX4" fmla="*/ 528103 w 3754363"/>
                <a:gd name="connsiteY4" fmla="*/ 625662 h 1921469"/>
                <a:gd name="connsiteX5" fmla="*/ 459645 w 3754363"/>
                <a:gd name="connsiteY5" fmla="*/ 674560 h 1921469"/>
                <a:gd name="connsiteX6" fmla="*/ 415636 w 3754363"/>
                <a:gd name="connsiteY6" fmla="*/ 733238 h 1921469"/>
                <a:gd name="connsiteX7" fmla="*/ 410746 w 3754363"/>
                <a:gd name="connsiteY7" fmla="*/ 1051078 h 1921469"/>
                <a:gd name="connsiteX8" fmla="*/ 449865 w 3754363"/>
                <a:gd name="connsiteY8" fmla="*/ 1095086 h 1921469"/>
                <a:gd name="connsiteX9" fmla="*/ 474314 w 3754363"/>
                <a:gd name="connsiteY9" fmla="*/ 1143985 h 1921469"/>
                <a:gd name="connsiteX10" fmla="*/ 503653 w 3754363"/>
                <a:gd name="connsiteY10" fmla="*/ 1187993 h 1921469"/>
                <a:gd name="connsiteX11" fmla="*/ 493874 w 3754363"/>
                <a:gd name="connsiteY11" fmla="*/ 1222222 h 1921469"/>
                <a:gd name="connsiteX12" fmla="*/ 303170 w 3754363"/>
                <a:gd name="connsiteY12" fmla="*/ 1280900 h 1921469"/>
                <a:gd name="connsiteX13" fmla="*/ 195593 w 3754363"/>
                <a:gd name="connsiteY13" fmla="*/ 1315129 h 1921469"/>
                <a:gd name="connsiteX14" fmla="*/ 146695 w 3754363"/>
                <a:gd name="connsiteY14" fmla="*/ 1339578 h 1921469"/>
                <a:gd name="connsiteX15" fmla="*/ 83127 w 3754363"/>
                <a:gd name="connsiteY15" fmla="*/ 1393367 h 1921469"/>
                <a:gd name="connsiteX16" fmla="*/ 58678 w 3754363"/>
                <a:gd name="connsiteY16" fmla="*/ 1427595 h 1921469"/>
                <a:gd name="connsiteX17" fmla="*/ 9780 w 3754363"/>
                <a:gd name="connsiteY17" fmla="*/ 1574291 h 1921469"/>
                <a:gd name="connsiteX18" fmla="*/ 0 w 3754363"/>
                <a:gd name="connsiteY18" fmla="*/ 1632969 h 1921469"/>
                <a:gd name="connsiteX19" fmla="*/ 9780 w 3754363"/>
                <a:gd name="connsiteY19" fmla="*/ 1774774 h 1921469"/>
                <a:gd name="connsiteX20" fmla="*/ 39119 w 3754363"/>
                <a:gd name="connsiteY20" fmla="*/ 1799223 h 1921469"/>
                <a:gd name="connsiteX21" fmla="*/ 122246 w 3754363"/>
                <a:gd name="connsiteY21" fmla="*/ 1853011 h 1921469"/>
                <a:gd name="connsiteX22" fmla="*/ 210263 w 3754363"/>
                <a:gd name="connsiteY22" fmla="*/ 1877461 h 1921469"/>
                <a:gd name="connsiteX23" fmla="*/ 464535 w 3754363"/>
                <a:gd name="connsiteY23" fmla="*/ 1911690 h 1921469"/>
                <a:gd name="connsiteX24" fmla="*/ 640569 w 3754363"/>
                <a:gd name="connsiteY24" fmla="*/ 1921469 h 1921469"/>
                <a:gd name="connsiteX25" fmla="*/ 1633206 w 3754363"/>
                <a:gd name="connsiteY25" fmla="*/ 1901910 h 1921469"/>
                <a:gd name="connsiteX26" fmla="*/ 1995054 w 3754363"/>
                <a:gd name="connsiteY26" fmla="*/ 1809003 h 1921469"/>
                <a:gd name="connsiteX27" fmla="*/ 2127080 w 3754363"/>
                <a:gd name="connsiteY27" fmla="*/ 1716096 h 1921469"/>
                <a:gd name="connsiteX28" fmla="*/ 2312894 w 3754363"/>
                <a:gd name="connsiteY28" fmla="*/ 1520502 h 1921469"/>
                <a:gd name="connsiteX29" fmla="*/ 2415581 w 3754363"/>
                <a:gd name="connsiteY29" fmla="*/ 1383587 h 1921469"/>
                <a:gd name="connsiteX30" fmla="*/ 2704081 w 3754363"/>
                <a:gd name="connsiteY30" fmla="*/ 1139095 h 1921469"/>
                <a:gd name="connsiteX31" fmla="*/ 2929014 w 3754363"/>
                <a:gd name="connsiteY31" fmla="*/ 1016849 h 1921469"/>
                <a:gd name="connsiteX32" fmla="*/ 3193065 w 3754363"/>
                <a:gd name="connsiteY32" fmla="*/ 835925 h 1921469"/>
                <a:gd name="connsiteX33" fmla="*/ 3638040 w 3754363"/>
                <a:gd name="connsiteY33" fmla="*/ 562094 h 1921469"/>
                <a:gd name="connsiteX34" fmla="*/ 3716278 w 3754363"/>
                <a:gd name="connsiteY34" fmla="*/ 474077 h 1921469"/>
                <a:gd name="connsiteX35" fmla="*/ 3750507 w 3754363"/>
                <a:gd name="connsiteY35" fmla="*/ 278483 h 1921469"/>
                <a:gd name="connsiteX36" fmla="*/ 3706498 w 3754363"/>
                <a:gd name="connsiteY36" fmla="*/ 190466 h 1921469"/>
                <a:gd name="connsiteX37" fmla="*/ 3476676 w 3754363"/>
                <a:gd name="connsiteY37" fmla="*/ 48661 h 1921469"/>
                <a:gd name="connsiteX38" fmla="*/ 3325091 w 3754363"/>
                <a:gd name="connsiteY38" fmla="*/ 29101 h 1921469"/>
                <a:gd name="connsiteX39" fmla="*/ 2131970 w 3754363"/>
                <a:gd name="connsiteY39" fmla="*/ 63330 h 1921469"/>
                <a:gd name="connsiteX40" fmla="*/ 1907037 w 3754363"/>
                <a:gd name="connsiteY40" fmla="*/ 151347 h 1921469"/>
                <a:gd name="connsiteX41" fmla="*/ 1662545 w 3754363"/>
                <a:gd name="connsiteY41" fmla="*/ 249144 h 1921469"/>
                <a:gd name="connsiteX42" fmla="*/ 1559859 w 3754363"/>
                <a:gd name="connsiteY42" fmla="*/ 312712 h 1921469"/>
                <a:gd name="connsiteX43" fmla="*/ 1393604 w 3754363"/>
                <a:gd name="connsiteY43" fmla="*/ 386060 h 1921469"/>
                <a:gd name="connsiteX44" fmla="*/ 1344706 w 3754363"/>
                <a:gd name="connsiteY44" fmla="*/ 400729 h 1921469"/>
                <a:gd name="connsiteX45" fmla="*/ 1276248 w 3754363"/>
                <a:gd name="connsiteY45" fmla="*/ 430068 h 1921469"/>
                <a:gd name="connsiteX46" fmla="*/ 1109993 w 3754363"/>
                <a:gd name="connsiteY46" fmla="*/ 469187 h 1921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3754363" h="1921469">
                  <a:moveTo>
                    <a:pt x="1109993" y="469187"/>
                  </a:moveTo>
                  <a:lnTo>
                    <a:pt x="1109993" y="469187"/>
                  </a:lnTo>
                  <a:cubicBezTo>
                    <a:pt x="1030126" y="475707"/>
                    <a:pt x="949637" y="476859"/>
                    <a:pt x="870391" y="488746"/>
                  </a:cubicBezTo>
                  <a:cubicBezTo>
                    <a:pt x="818785" y="496487"/>
                    <a:pt x="768218" y="511084"/>
                    <a:pt x="718806" y="527865"/>
                  </a:cubicBezTo>
                  <a:cubicBezTo>
                    <a:pt x="660157" y="547784"/>
                    <a:pt x="581364" y="591300"/>
                    <a:pt x="528103" y="625662"/>
                  </a:cubicBezTo>
                  <a:cubicBezTo>
                    <a:pt x="504539" y="640865"/>
                    <a:pt x="479910" y="655176"/>
                    <a:pt x="459645" y="674560"/>
                  </a:cubicBezTo>
                  <a:cubicBezTo>
                    <a:pt x="441977" y="691460"/>
                    <a:pt x="430306" y="713679"/>
                    <a:pt x="415636" y="733238"/>
                  </a:cubicBezTo>
                  <a:cubicBezTo>
                    <a:pt x="387086" y="856959"/>
                    <a:pt x="379884" y="862818"/>
                    <a:pt x="410746" y="1051078"/>
                  </a:cubicBezTo>
                  <a:cubicBezTo>
                    <a:pt x="413921" y="1070447"/>
                    <a:pt x="438782" y="1078888"/>
                    <a:pt x="449865" y="1095086"/>
                  </a:cubicBezTo>
                  <a:cubicBezTo>
                    <a:pt x="460156" y="1110126"/>
                    <a:pt x="465183" y="1128214"/>
                    <a:pt x="474314" y="1143985"/>
                  </a:cubicBezTo>
                  <a:cubicBezTo>
                    <a:pt x="483147" y="1159243"/>
                    <a:pt x="493873" y="1173324"/>
                    <a:pt x="503653" y="1187993"/>
                  </a:cubicBezTo>
                  <a:cubicBezTo>
                    <a:pt x="500393" y="1199403"/>
                    <a:pt x="504082" y="1216173"/>
                    <a:pt x="493874" y="1222222"/>
                  </a:cubicBezTo>
                  <a:cubicBezTo>
                    <a:pt x="399979" y="1277864"/>
                    <a:pt x="386866" y="1255148"/>
                    <a:pt x="303170" y="1280900"/>
                  </a:cubicBezTo>
                  <a:cubicBezTo>
                    <a:pt x="154236" y="1326725"/>
                    <a:pt x="324037" y="1289440"/>
                    <a:pt x="195593" y="1315129"/>
                  </a:cubicBezTo>
                  <a:cubicBezTo>
                    <a:pt x="179294" y="1323279"/>
                    <a:pt x="162245" y="1330076"/>
                    <a:pt x="146695" y="1339578"/>
                  </a:cubicBezTo>
                  <a:cubicBezTo>
                    <a:pt x="127031" y="1351595"/>
                    <a:pt x="98825" y="1374530"/>
                    <a:pt x="83127" y="1393367"/>
                  </a:cubicBezTo>
                  <a:cubicBezTo>
                    <a:pt x="74151" y="1404138"/>
                    <a:pt x="66828" y="1416186"/>
                    <a:pt x="58678" y="1427595"/>
                  </a:cubicBezTo>
                  <a:cubicBezTo>
                    <a:pt x="43766" y="1469348"/>
                    <a:pt x="20340" y="1532053"/>
                    <a:pt x="9780" y="1574291"/>
                  </a:cubicBezTo>
                  <a:cubicBezTo>
                    <a:pt x="4971" y="1593528"/>
                    <a:pt x="3260" y="1613410"/>
                    <a:pt x="0" y="1632969"/>
                  </a:cubicBezTo>
                  <a:cubicBezTo>
                    <a:pt x="3260" y="1680237"/>
                    <a:pt x="-1072" y="1728653"/>
                    <a:pt x="9780" y="1774774"/>
                  </a:cubicBezTo>
                  <a:cubicBezTo>
                    <a:pt x="12696" y="1787166"/>
                    <a:pt x="28669" y="1791953"/>
                    <a:pt x="39119" y="1799223"/>
                  </a:cubicBezTo>
                  <a:cubicBezTo>
                    <a:pt x="66212" y="1818070"/>
                    <a:pt x="90446" y="1844177"/>
                    <a:pt x="122246" y="1853011"/>
                  </a:cubicBezTo>
                  <a:cubicBezTo>
                    <a:pt x="151585" y="1861161"/>
                    <a:pt x="180489" y="1871081"/>
                    <a:pt x="210263" y="1877461"/>
                  </a:cubicBezTo>
                  <a:cubicBezTo>
                    <a:pt x="283537" y="1893163"/>
                    <a:pt x="391607" y="1905993"/>
                    <a:pt x="464535" y="1911690"/>
                  </a:cubicBezTo>
                  <a:cubicBezTo>
                    <a:pt x="523125" y="1916267"/>
                    <a:pt x="581891" y="1918209"/>
                    <a:pt x="640569" y="1921469"/>
                  </a:cubicBezTo>
                  <a:cubicBezTo>
                    <a:pt x="971448" y="1914949"/>
                    <a:pt x="1302545" y="1915574"/>
                    <a:pt x="1633206" y="1901910"/>
                  </a:cubicBezTo>
                  <a:cubicBezTo>
                    <a:pt x="1750069" y="1897081"/>
                    <a:pt x="1890401" y="1863018"/>
                    <a:pt x="1995054" y="1809003"/>
                  </a:cubicBezTo>
                  <a:cubicBezTo>
                    <a:pt x="2042873" y="1784322"/>
                    <a:pt x="2084499" y="1749000"/>
                    <a:pt x="2127080" y="1716096"/>
                  </a:cubicBezTo>
                  <a:cubicBezTo>
                    <a:pt x="2209716" y="1652241"/>
                    <a:pt x="2244612" y="1606667"/>
                    <a:pt x="2312894" y="1520502"/>
                  </a:cubicBezTo>
                  <a:cubicBezTo>
                    <a:pt x="2348326" y="1475791"/>
                    <a:pt x="2377837" y="1426364"/>
                    <a:pt x="2415581" y="1383587"/>
                  </a:cubicBezTo>
                  <a:cubicBezTo>
                    <a:pt x="2482225" y="1308058"/>
                    <a:pt x="2626648" y="1188805"/>
                    <a:pt x="2704081" y="1139095"/>
                  </a:cubicBezTo>
                  <a:cubicBezTo>
                    <a:pt x="2775892" y="1092994"/>
                    <a:pt x="2856487" y="1061816"/>
                    <a:pt x="2929014" y="1016849"/>
                  </a:cubicBezTo>
                  <a:cubicBezTo>
                    <a:pt x="3019695" y="960627"/>
                    <a:pt x="3102926" y="893013"/>
                    <a:pt x="3193065" y="835925"/>
                  </a:cubicBezTo>
                  <a:cubicBezTo>
                    <a:pt x="3310532" y="761529"/>
                    <a:pt x="3555916" y="654483"/>
                    <a:pt x="3638040" y="562094"/>
                  </a:cubicBezTo>
                  <a:lnTo>
                    <a:pt x="3716278" y="474077"/>
                  </a:lnTo>
                  <a:cubicBezTo>
                    <a:pt x="3736314" y="410629"/>
                    <a:pt x="3764776" y="348046"/>
                    <a:pt x="3750507" y="278483"/>
                  </a:cubicBezTo>
                  <a:cubicBezTo>
                    <a:pt x="3743916" y="246350"/>
                    <a:pt x="3726897" y="216154"/>
                    <a:pt x="3706498" y="190466"/>
                  </a:cubicBezTo>
                  <a:cubicBezTo>
                    <a:pt x="3650611" y="120090"/>
                    <a:pt x="3560812" y="72500"/>
                    <a:pt x="3476676" y="48661"/>
                  </a:cubicBezTo>
                  <a:cubicBezTo>
                    <a:pt x="3427658" y="34773"/>
                    <a:pt x="3375619" y="35621"/>
                    <a:pt x="3325091" y="29101"/>
                  </a:cubicBezTo>
                  <a:cubicBezTo>
                    <a:pt x="2908134" y="30988"/>
                    <a:pt x="2517443" y="-56595"/>
                    <a:pt x="2131970" y="63330"/>
                  </a:cubicBezTo>
                  <a:cubicBezTo>
                    <a:pt x="2038560" y="92391"/>
                    <a:pt x="1999645" y="115030"/>
                    <a:pt x="1907037" y="151347"/>
                  </a:cubicBezTo>
                  <a:cubicBezTo>
                    <a:pt x="1828509" y="182142"/>
                    <a:pt x="1738059" y="209671"/>
                    <a:pt x="1662545" y="249144"/>
                  </a:cubicBezTo>
                  <a:cubicBezTo>
                    <a:pt x="1626869" y="267793"/>
                    <a:pt x="1595132" y="293311"/>
                    <a:pt x="1559859" y="312712"/>
                  </a:cubicBezTo>
                  <a:cubicBezTo>
                    <a:pt x="1518839" y="335273"/>
                    <a:pt x="1440609" y="369138"/>
                    <a:pt x="1393604" y="386060"/>
                  </a:cubicBezTo>
                  <a:cubicBezTo>
                    <a:pt x="1377593" y="391824"/>
                    <a:pt x="1360640" y="394754"/>
                    <a:pt x="1344706" y="400729"/>
                  </a:cubicBezTo>
                  <a:cubicBezTo>
                    <a:pt x="1321460" y="409446"/>
                    <a:pt x="1300382" y="424243"/>
                    <a:pt x="1276248" y="430068"/>
                  </a:cubicBezTo>
                  <a:lnTo>
                    <a:pt x="1109993" y="469187"/>
                  </a:lnTo>
                  <a:close/>
                </a:path>
              </a:pathLst>
            </a:custGeom>
            <a:solidFill>
              <a:srgbClr val="97E9FF">
                <a:alpha val="69804"/>
              </a:srgb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Graphic 6" descr="Rubber duck with solid fill">
              <a:extLst>
                <a:ext uri="{FF2B5EF4-FFF2-40B4-BE49-F238E27FC236}">
                  <a16:creationId xmlns:a16="http://schemas.microsoft.com/office/drawing/2014/main" id="{78205AB2-94F2-4851-A76B-7BFEA3CB56B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3085081" y="849609"/>
              <a:ext cx="1086767" cy="1086767"/>
            </a:xfrm>
            <a:prstGeom prst="rect">
              <a:avLst/>
            </a:prstGeom>
          </p:spPr>
        </p:pic>
        <p:pic>
          <p:nvPicPr>
            <p:cNvPr id="8" name="Graphic 7" descr="Rubber duck with solid fill">
              <a:extLst>
                <a:ext uri="{FF2B5EF4-FFF2-40B4-BE49-F238E27FC236}">
                  <a16:creationId xmlns:a16="http://schemas.microsoft.com/office/drawing/2014/main" id="{81B75D3D-138A-4624-907A-DC9B789450D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4171848" y="586373"/>
              <a:ext cx="1086767" cy="1086767"/>
            </a:xfrm>
            <a:prstGeom prst="rect">
              <a:avLst/>
            </a:prstGeom>
          </p:spPr>
        </p:pic>
        <p:pic>
          <p:nvPicPr>
            <p:cNvPr id="9" name="Graphic 8" descr="Rubber duck with solid fill">
              <a:extLst>
                <a:ext uri="{FF2B5EF4-FFF2-40B4-BE49-F238E27FC236}">
                  <a16:creationId xmlns:a16="http://schemas.microsoft.com/office/drawing/2014/main" id="{B222A872-355C-4000-8682-58167E00950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3628464" y="1936376"/>
              <a:ext cx="1086767" cy="1086767"/>
            </a:xfrm>
            <a:prstGeom prst="rect">
              <a:avLst/>
            </a:prstGeom>
          </p:spPr>
        </p:pic>
        <p:pic>
          <p:nvPicPr>
            <p:cNvPr id="10" name="Graphic 9" descr="Rubber duck with solid fill">
              <a:extLst>
                <a:ext uri="{FF2B5EF4-FFF2-40B4-BE49-F238E27FC236}">
                  <a16:creationId xmlns:a16="http://schemas.microsoft.com/office/drawing/2014/main" id="{34A7AB12-1145-4030-A171-2D579CB5638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4731406" y="1178689"/>
              <a:ext cx="1086767" cy="1086767"/>
            </a:xfrm>
            <a:prstGeom prst="rect">
              <a:avLst/>
            </a:prstGeom>
          </p:spPr>
        </p:pic>
        <p:pic>
          <p:nvPicPr>
            <p:cNvPr id="14" name="Graphic 13" descr="Plant with solid fill">
              <a:extLst>
                <a:ext uri="{FF2B5EF4-FFF2-40B4-BE49-F238E27FC236}">
                  <a16:creationId xmlns:a16="http://schemas.microsoft.com/office/drawing/2014/main" id="{67A2DCB0-908D-4722-A8C5-E0B03DF807C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267240" y="2308649"/>
              <a:ext cx="914400" cy="914400"/>
            </a:xfrm>
            <a:prstGeom prst="rect">
              <a:avLst/>
            </a:prstGeom>
          </p:spPr>
        </p:pic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A277D2E-2715-4154-B944-349DAD02E6E1}"/>
              </a:ext>
            </a:extLst>
          </p:cNvPr>
          <p:cNvGrpSpPr/>
          <p:nvPr/>
        </p:nvGrpSpPr>
        <p:grpSpPr>
          <a:xfrm>
            <a:off x="7786409" y="202478"/>
            <a:ext cx="2560095" cy="1697776"/>
            <a:chOff x="7203032" y="639567"/>
            <a:chExt cx="3906465" cy="2590646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CC8E2A5E-B00F-4993-B60B-68F1136C7C0B}"/>
                </a:ext>
              </a:extLst>
            </p:cNvPr>
            <p:cNvSpPr/>
            <p:nvPr/>
          </p:nvSpPr>
          <p:spPr>
            <a:xfrm>
              <a:off x="7355133" y="1257740"/>
              <a:ext cx="3754364" cy="1921468"/>
            </a:xfrm>
            <a:custGeom>
              <a:avLst/>
              <a:gdLst>
                <a:gd name="connsiteX0" fmla="*/ 1109993 w 3754363"/>
                <a:gd name="connsiteY0" fmla="*/ 469187 h 1921469"/>
                <a:gd name="connsiteX1" fmla="*/ 1109993 w 3754363"/>
                <a:gd name="connsiteY1" fmla="*/ 469187 h 1921469"/>
                <a:gd name="connsiteX2" fmla="*/ 870391 w 3754363"/>
                <a:gd name="connsiteY2" fmla="*/ 488746 h 1921469"/>
                <a:gd name="connsiteX3" fmla="*/ 718806 w 3754363"/>
                <a:gd name="connsiteY3" fmla="*/ 527865 h 1921469"/>
                <a:gd name="connsiteX4" fmla="*/ 528103 w 3754363"/>
                <a:gd name="connsiteY4" fmla="*/ 625662 h 1921469"/>
                <a:gd name="connsiteX5" fmla="*/ 459645 w 3754363"/>
                <a:gd name="connsiteY5" fmla="*/ 674560 h 1921469"/>
                <a:gd name="connsiteX6" fmla="*/ 415636 w 3754363"/>
                <a:gd name="connsiteY6" fmla="*/ 733238 h 1921469"/>
                <a:gd name="connsiteX7" fmla="*/ 410746 w 3754363"/>
                <a:gd name="connsiteY7" fmla="*/ 1051078 h 1921469"/>
                <a:gd name="connsiteX8" fmla="*/ 449865 w 3754363"/>
                <a:gd name="connsiteY8" fmla="*/ 1095086 h 1921469"/>
                <a:gd name="connsiteX9" fmla="*/ 474314 w 3754363"/>
                <a:gd name="connsiteY9" fmla="*/ 1143985 h 1921469"/>
                <a:gd name="connsiteX10" fmla="*/ 503653 w 3754363"/>
                <a:gd name="connsiteY10" fmla="*/ 1187993 h 1921469"/>
                <a:gd name="connsiteX11" fmla="*/ 493874 w 3754363"/>
                <a:gd name="connsiteY11" fmla="*/ 1222222 h 1921469"/>
                <a:gd name="connsiteX12" fmla="*/ 303170 w 3754363"/>
                <a:gd name="connsiteY12" fmla="*/ 1280900 h 1921469"/>
                <a:gd name="connsiteX13" fmla="*/ 195593 w 3754363"/>
                <a:gd name="connsiteY13" fmla="*/ 1315129 h 1921469"/>
                <a:gd name="connsiteX14" fmla="*/ 146695 w 3754363"/>
                <a:gd name="connsiteY14" fmla="*/ 1339578 h 1921469"/>
                <a:gd name="connsiteX15" fmla="*/ 83127 w 3754363"/>
                <a:gd name="connsiteY15" fmla="*/ 1393367 h 1921469"/>
                <a:gd name="connsiteX16" fmla="*/ 58678 w 3754363"/>
                <a:gd name="connsiteY16" fmla="*/ 1427595 h 1921469"/>
                <a:gd name="connsiteX17" fmla="*/ 9780 w 3754363"/>
                <a:gd name="connsiteY17" fmla="*/ 1574291 h 1921469"/>
                <a:gd name="connsiteX18" fmla="*/ 0 w 3754363"/>
                <a:gd name="connsiteY18" fmla="*/ 1632969 h 1921469"/>
                <a:gd name="connsiteX19" fmla="*/ 9780 w 3754363"/>
                <a:gd name="connsiteY19" fmla="*/ 1774774 h 1921469"/>
                <a:gd name="connsiteX20" fmla="*/ 39119 w 3754363"/>
                <a:gd name="connsiteY20" fmla="*/ 1799223 h 1921469"/>
                <a:gd name="connsiteX21" fmla="*/ 122246 w 3754363"/>
                <a:gd name="connsiteY21" fmla="*/ 1853011 h 1921469"/>
                <a:gd name="connsiteX22" fmla="*/ 210263 w 3754363"/>
                <a:gd name="connsiteY22" fmla="*/ 1877461 h 1921469"/>
                <a:gd name="connsiteX23" fmla="*/ 464535 w 3754363"/>
                <a:gd name="connsiteY23" fmla="*/ 1911690 h 1921469"/>
                <a:gd name="connsiteX24" fmla="*/ 640569 w 3754363"/>
                <a:gd name="connsiteY24" fmla="*/ 1921469 h 1921469"/>
                <a:gd name="connsiteX25" fmla="*/ 1633206 w 3754363"/>
                <a:gd name="connsiteY25" fmla="*/ 1901910 h 1921469"/>
                <a:gd name="connsiteX26" fmla="*/ 1995054 w 3754363"/>
                <a:gd name="connsiteY26" fmla="*/ 1809003 h 1921469"/>
                <a:gd name="connsiteX27" fmla="*/ 2127080 w 3754363"/>
                <a:gd name="connsiteY27" fmla="*/ 1716096 h 1921469"/>
                <a:gd name="connsiteX28" fmla="*/ 2312894 w 3754363"/>
                <a:gd name="connsiteY28" fmla="*/ 1520502 h 1921469"/>
                <a:gd name="connsiteX29" fmla="*/ 2415581 w 3754363"/>
                <a:gd name="connsiteY29" fmla="*/ 1383587 h 1921469"/>
                <a:gd name="connsiteX30" fmla="*/ 2704081 w 3754363"/>
                <a:gd name="connsiteY30" fmla="*/ 1139095 h 1921469"/>
                <a:gd name="connsiteX31" fmla="*/ 2929014 w 3754363"/>
                <a:gd name="connsiteY31" fmla="*/ 1016849 h 1921469"/>
                <a:gd name="connsiteX32" fmla="*/ 3193065 w 3754363"/>
                <a:gd name="connsiteY32" fmla="*/ 835925 h 1921469"/>
                <a:gd name="connsiteX33" fmla="*/ 3638040 w 3754363"/>
                <a:gd name="connsiteY33" fmla="*/ 562094 h 1921469"/>
                <a:gd name="connsiteX34" fmla="*/ 3716278 w 3754363"/>
                <a:gd name="connsiteY34" fmla="*/ 474077 h 1921469"/>
                <a:gd name="connsiteX35" fmla="*/ 3750507 w 3754363"/>
                <a:gd name="connsiteY35" fmla="*/ 278483 h 1921469"/>
                <a:gd name="connsiteX36" fmla="*/ 3706498 w 3754363"/>
                <a:gd name="connsiteY36" fmla="*/ 190466 h 1921469"/>
                <a:gd name="connsiteX37" fmla="*/ 3476676 w 3754363"/>
                <a:gd name="connsiteY37" fmla="*/ 48661 h 1921469"/>
                <a:gd name="connsiteX38" fmla="*/ 3325091 w 3754363"/>
                <a:gd name="connsiteY38" fmla="*/ 29101 h 1921469"/>
                <a:gd name="connsiteX39" fmla="*/ 2131970 w 3754363"/>
                <a:gd name="connsiteY39" fmla="*/ 63330 h 1921469"/>
                <a:gd name="connsiteX40" fmla="*/ 1907037 w 3754363"/>
                <a:gd name="connsiteY40" fmla="*/ 151347 h 1921469"/>
                <a:gd name="connsiteX41" fmla="*/ 1662545 w 3754363"/>
                <a:gd name="connsiteY41" fmla="*/ 249144 h 1921469"/>
                <a:gd name="connsiteX42" fmla="*/ 1559859 w 3754363"/>
                <a:gd name="connsiteY42" fmla="*/ 312712 h 1921469"/>
                <a:gd name="connsiteX43" fmla="*/ 1393604 w 3754363"/>
                <a:gd name="connsiteY43" fmla="*/ 386060 h 1921469"/>
                <a:gd name="connsiteX44" fmla="*/ 1344706 w 3754363"/>
                <a:gd name="connsiteY44" fmla="*/ 400729 h 1921469"/>
                <a:gd name="connsiteX45" fmla="*/ 1276248 w 3754363"/>
                <a:gd name="connsiteY45" fmla="*/ 430068 h 1921469"/>
                <a:gd name="connsiteX46" fmla="*/ 1109993 w 3754363"/>
                <a:gd name="connsiteY46" fmla="*/ 469187 h 1921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3754363" h="1921469">
                  <a:moveTo>
                    <a:pt x="1109993" y="469187"/>
                  </a:moveTo>
                  <a:lnTo>
                    <a:pt x="1109993" y="469187"/>
                  </a:lnTo>
                  <a:cubicBezTo>
                    <a:pt x="1030126" y="475707"/>
                    <a:pt x="949637" y="476859"/>
                    <a:pt x="870391" y="488746"/>
                  </a:cubicBezTo>
                  <a:cubicBezTo>
                    <a:pt x="818785" y="496487"/>
                    <a:pt x="768218" y="511084"/>
                    <a:pt x="718806" y="527865"/>
                  </a:cubicBezTo>
                  <a:cubicBezTo>
                    <a:pt x="660157" y="547784"/>
                    <a:pt x="581364" y="591300"/>
                    <a:pt x="528103" y="625662"/>
                  </a:cubicBezTo>
                  <a:cubicBezTo>
                    <a:pt x="504539" y="640865"/>
                    <a:pt x="479910" y="655176"/>
                    <a:pt x="459645" y="674560"/>
                  </a:cubicBezTo>
                  <a:cubicBezTo>
                    <a:pt x="441977" y="691460"/>
                    <a:pt x="430306" y="713679"/>
                    <a:pt x="415636" y="733238"/>
                  </a:cubicBezTo>
                  <a:cubicBezTo>
                    <a:pt x="387086" y="856959"/>
                    <a:pt x="379884" y="862818"/>
                    <a:pt x="410746" y="1051078"/>
                  </a:cubicBezTo>
                  <a:cubicBezTo>
                    <a:pt x="413921" y="1070447"/>
                    <a:pt x="438782" y="1078888"/>
                    <a:pt x="449865" y="1095086"/>
                  </a:cubicBezTo>
                  <a:cubicBezTo>
                    <a:pt x="460156" y="1110126"/>
                    <a:pt x="465183" y="1128214"/>
                    <a:pt x="474314" y="1143985"/>
                  </a:cubicBezTo>
                  <a:cubicBezTo>
                    <a:pt x="483147" y="1159243"/>
                    <a:pt x="493873" y="1173324"/>
                    <a:pt x="503653" y="1187993"/>
                  </a:cubicBezTo>
                  <a:cubicBezTo>
                    <a:pt x="500393" y="1199403"/>
                    <a:pt x="504082" y="1216173"/>
                    <a:pt x="493874" y="1222222"/>
                  </a:cubicBezTo>
                  <a:cubicBezTo>
                    <a:pt x="399979" y="1277864"/>
                    <a:pt x="386866" y="1255148"/>
                    <a:pt x="303170" y="1280900"/>
                  </a:cubicBezTo>
                  <a:cubicBezTo>
                    <a:pt x="154236" y="1326725"/>
                    <a:pt x="324037" y="1289440"/>
                    <a:pt x="195593" y="1315129"/>
                  </a:cubicBezTo>
                  <a:cubicBezTo>
                    <a:pt x="179294" y="1323279"/>
                    <a:pt x="162245" y="1330076"/>
                    <a:pt x="146695" y="1339578"/>
                  </a:cubicBezTo>
                  <a:cubicBezTo>
                    <a:pt x="127031" y="1351595"/>
                    <a:pt x="98825" y="1374530"/>
                    <a:pt x="83127" y="1393367"/>
                  </a:cubicBezTo>
                  <a:cubicBezTo>
                    <a:pt x="74151" y="1404138"/>
                    <a:pt x="66828" y="1416186"/>
                    <a:pt x="58678" y="1427595"/>
                  </a:cubicBezTo>
                  <a:cubicBezTo>
                    <a:pt x="43766" y="1469348"/>
                    <a:pt x="20340" y="1532053"/>
                    <a:pt x="9780" y="1574291"/>
                  </a:cubicBezTo>
                  <a:cubicBezTo>
                    <a:pt x="4971" y="1593528"/>
                    <a:pt x="3260" y="1613410"/>
                    <a:pt x="0" y="1632969"/>
                  </a:cubicBezTo>
                  <a:cubicBezTo>
                    <a:pt x="3260" y="1680237"/>
                    <a:pt x="-1072" y="1728653"/>
                    <a:pt x="9780" y="1774774"/>
                  </a:cubicBezTo>
                  <a:cubicBezTo>
                    <a:pt x="12696" y="1787166"/>
                    <a:pt x="28669" y="1791953"/>
                    <a:pt x="39119" y="1799223"/>
                  </a:cubicBezTo>
                  <a:cubicBezTo>
                    <a:pt x="66212" y="1818070"/>
                    <a:pt x="90446" y="1844177"/>
                    <a:pt x="122246" y="1853011"/>
                  </a:cubicBezTo>
                  <a:cubicBezTo>
                    <a:pt x="151585" y="1861161"/>
                    <a:pt x="180489" y="1871081"/>
                    <a:pt x="210263" y="1877461"/>
                  </a:cubicBezTo>
                  <a:cubicBezTo>
                    <a:pt x="283537" y="1893163"/>
                    <a:pt x="391607" y="1905993"/>
                    <a:pt x="464535" y="1911690"/>
                  </a:cubicBezTo>
                  <a:cubicBezTo>
                    <a:pt x="523125" y="1916267"/>
                    <a:pt x="581891" y="1918209"/>
                    <a:pt x="640569" y="1921469"/>
                  </a:cubicBezTo>
                  <a:cubicBezTo>
                    <a:pt x="971448" y="1914949"/>
                    <a:pt x="1302545" y="1915574"/>
                    <a:pt x="1633206" y="1901910"/>
                  </a:cubicBezTo>
                  <a:cubicBezTo>
                    <a:pt x="1750069" y="1897081"/>
                    <a:pt x="1890401" y="1863018"/>
                    <a:pt x="1995054" y="1809003"/>
                  </a:cubicBezTo>
                  <a:cubicBezTo>
                    <a:pt x="2042873" y="1784322"/>
                    <a:pt x="2084499" y="1749000"/>
                    <a:pt x="2127080" y="1716096"/>
                  </a:cubicBezTo>
                  <a:cubicBezTo>
                    <a:pt x="2209716" y="1652241"/>
                    <a:pt x="2244612" y="1606667"/>
                    <a:pt x="2312894" y="1520502"/>
                  </a:cubicBezTo>
                  <a:cubicBezTo>
                    <a:pt x="2348326" y="1475791"/>
                    <a:pt x="2377837" y="1426364"/>
                    <a:pt x="2415581" y="1383587"/>
                  </a:cubicBezTo>
                  <a:cubicBezTo>
                    <a:pt x="2482225" y="1308058"/>
                    <a:pt x="2626648" y="1188805"/>
                    <a:pt x="2704081" y="1139095"/>
                  </a:cubicBezTo>
                  <a:cubicBezTo>
                    <a:pt x="2775892" y="1092994"/>
                    <a:pt x="2856487" y="1061816"/>
                    <a:pt x="2929014" y="1016849"/>
                  </a:cubicBezTo>
                  <a:cubicBezTo>
                    <a:pt x="3019695" y="960627"/>
                    <a:pt x="3102926" y="893013"/>
                    <a:pt x="3193065" y="835925"/>
                  </a:cubicBezTo>
                  <a:cubicBezTo>
                    <a:pt x="3310532" y="761529"/>
                    <a:pt x="3555916" y="654483"/>
                    <a:pt x="3638040" y="562094"/>
                  </a:cubicBezTo>
                  <a:lnTo>
                    <a:pt x="3716278" y="474077"/>
                  </a:lnTo>
                  <a:cubicBezTo>
                    <a:pt x="3736314" y="410629"/>
                    <a:pt x="3764776" y="348046"/>
                    <a:pt x="3750507" y="278483"/>
                  </a:cubicBezTo>
                  <a:cubicBezTo>
                    <a:pt x="3743916" y="246350"/>
                    <a:pt x="3726897" y="216154"/>
                    <a:pt x="3706498" y="190466"/>
                  </a:cubicBezTo>
                  <a:cubicBezTo>
                    <a:pt x="3650611" y="120090"/>
                    <a:pt x="3560812" y="72500"/>
                    <a:pt x="3476676" y="48661"/>
                  </a:cubicBezTo>
                  <a:cubicBezTo>
                    <a:pt x="3427658" y="34773"/>
                    <a:pt x="3375619" y="35621"/>
                    <a:pt x="3325091" y="29101"/>
                  </a:cubicBezTo>
                  <a:cubicBezTo>
                    <a:pt x="2908134" y="30988"/>
                    <a:pt x="2517443" y="-56595"/>
                    <a:pt x="2131970" y="63330"/>
                  </a:cubicBezTo>
                  <a:cubicBezTo>
                    <a:pt x="2038560" y="92391"/>
                    <a:pt x="1999645" y="115030"/>
                    <a:pt x="1907037" y="151347"/>
                  </a:cubicBezTo>
                  <a:cubicBezTo>
                    <a:pt x="1828509" y="182142"/>
                    <a:pt x="1738059" y="209671"/>
                    <a:pt x="1662545" y="249144"/>
                  </a:cubicBezTo>
                  <a:cubicBezTo>
                    <a:pt x="1626869" y="267793"/>
                    <a:pt x="1595132" y="293311"/>
                    <a:pt x="1559859" y="312712"/>
                  </a:cubicBezTo>
                  <a:cubicBezTo>
                    <a:pt x="1518839" y="335273"/>
                    <a:pt x="1440609" y="369138"/>
                    <a:pt x="1393604" y="386060"/>
                  </a:cubicBezTo>
                  <a:cubicBezTo>
                    <a:pt x="1377593" y="391824"/>
                    <a:pt x="1360640" y="394754"/>
                    <a:pt x="1344706" y="400729"/>
                  </a:cubicBezTo>
                  <a:cubicBezTo>
                    <a:pt x="1321460" y="409446"/>
                    <a:pt x="1300382" y="424243"/>
                    <a:pt x="1276248" y="430068"/>
                  </a:cubicBezTo>
                  <a:lnTo>
                    <a:pt x="1109993" y="469187"/>
                  </a:lnTo>
                  <a:close/>
                </a:path>
              </a:pathLst>
            </a:custGeom>
            <a:solidFill>
              <a:srgbClr val="97E9FF">
                <a:alpha val="69804"/>
              </a:srgb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Graphic 10" descr="Rubber duck with solid fill">
              <a:extLst>
                <a:ext uri="{FF2B5EF4-FFF2-40B4-BE49-F238E27FC236}">
                  <a16:creationId xmlns:a16="http://schemas.microsoft.com/office/drawing/2014/main" id="{9DD9A214-E00B-403A-90FC-0D35372C30F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10015300" y="793207"/>
              <a:ext cx="1086767" cy="1086767"/>
            </a:xfrm>
            <a:prstGeom prst="rect">
              <a:avLst/>
            </a:prstGeom>
          </p:spPr>
        </p:pic>
        <p:pic>
          <p:nvPicPr>
            <p:cNvPr id="12" name="Graphic 11" descr="Rubber duck with solid fill">
              <a:extLst>
                <a:ext uri="{FF2B5EF4-FFF2-40B4-BE49-F238E27FC236}">
                  <a16:creationId xmlns:a16="http://schemas.microsoft.com/office/drawing/2014/main" id="{351FE823-9BDE-4E17-A219-78D8A82AEE0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9018587" y="1392992"/>
              <a:ext cx="1086767" cy="1086767"/>
            </a:xfrm>
            <a:prstGeom prst="rect">
              <a:avLst/>
            </a:prstGeom>
          </p:spPr>
        </p:pic>
        <p:pic>
          <p:nvPicPr>
            <p:cNvPr id="15" name="Graphic 14" descr="Plant with solid fill">
              <a:extLst>
                <a:ext uri="{FF2B5EF4-FFF2-40B4-BE49-F238E27FC236}">
                  <a16:creationId xmlns:a16="http://schemas.microsoft.com/office/drawing/2014/main" id="{3F10B533-8694-421F-B0CD-9982716C24F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203032" y="1688624"/>
              <a:ext cx="914401" cy="914399"/>
            </a:xfrm>
            <a:prstGeom prst="rect">
              <a:avLst/>
            </a:prstGeom>
          </p:spPr>
        </p:pic>
        <p:pic>
          <p:nvPicPr>
            <p:cNvPr id="16" name="Graphic 15" descr="Plant with solid fill">
              <a:extLst>
                <a:ext uri="{FF2B5EF4-FFF2-40B4-BE49-F238E27FC236}">
                  <a16:creationId xmlns:a16="http://schemas.microsoft.com/office/drawing/2014/main" id="{4C7D92CD-7866-4FD1-B3BC-71221722B2A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104189" y="935793"/>
              <a:ext cx="914401" cy="914399"/>
            </a:xfrm>
            <a:prstGeom prst="rect">
              <a:avLst/>
            </a:prstGeom>
          </p:spPr>
        </p:pic>
        <p:pic>
          <p:nvPicPr>
            <p:cNvPr id="17" name="Graphic 16" descr="Plant with solid fill">
              <a:extLst>
                <a:ext uri="{FF2B5EF4-FFF2-40B4-BE49-F238E27FC236}">
                  <a16:creationId xmlns:a16="http://schemas.microsoft.com/office/drawing/2014/main" id="{8ED4EC74-E032-4ED7-BE2C-D89B281F3E9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9991668" y="1394249"/>
              <a:ext cx="914401" cy="914399"/>
            </a:xfrm>
            <a:prstGeom prst="rect">
              <a:avLst/>
            </a:prstGeom>
          </p:spPr>
        </p:pic>
        <p:pic>
          <p:nvPicPr>
            <p:cNvPr id="18" name="Graphic 17" descr="Plant with solid fill">
              <a:extLst>
                <a:ext uri="{FF2B5EF4-FFF2-40B4-BE49-F238E27FC236}">
                  <a16:creationId xmlns:a16="http://schemas.microsoft.com/office/drawing/2014/main" id="{15DF6C02-1074-4422-96F5-240047E99E3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355134" y="2315814"/>
              <a:ext cx="914401" cy="914399"/>
            </a:xfrm>
            <a:prstGeom prst="rect">
              <a:avLst/>
            </a:prstGeom>
          </p:spPr>
        </p:pic>
        <p:pic>
          <p:nvPicPr>
            <p:cNvPr id="19" name="Graphic 18" descr="Plant with solid fill">
              <a:extLst>
                <a:ext uri="{FF2B5EF4-FFF2-40B4-BE49-F238E27FC236}">
                  <a16:creationId xmlns:a16="http://schemas.microsoft.com/office/drawing/2014/main" id="{699D4163-6C53-4993-B527-F717DFA935A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626690" y="2308648"/>
              <a:ext cx="914401" cy="914399"/>
            </a:xfrm>
            <a:prstGeom prst="rect">
              <a:avLst/>
            </a:prstGeom>
          </p:spPr>
        </p:pic>
        <p:pic>
          <p:nvPicPr>
            <p:cNvPr id="21" name="Graphic 20" descr="Lotus Flower with solid fill">
              <a:extLst>
                <a:ext uri="{FF2B5EF4-FFF2-40B4-BE49-F238E27FC236}">
                  <a16:creationId xmlns:a16="http://schemas.microsoft.com/office/drawing/2014/main" id="{E885EC79-CB99-412A-B5E4-2EF13DD378F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9001239" y="639567"/>
              <a:ext cx="914401" cy="914399"/>
            </a:xfrm>
            <a:prstGeom prst="rect">
              <a:avLst/>
            </a:prstGeom>
          </p:spPr>
        </p:pic>
      </p:grpSp>
      <p:sp>
        <p:nvSpPr>
          <p:cNvPr id="24" name="Octagon 23">
            <a:extLst>
              <a:ext uri="{FF2B5EF4-FFF2-40B4-BE49-F238E27FC236}">
                <a16:creationId xmlns:a16="http://schemas.microsoft.com/office/drawing/2014/main" id="{14794DE5-7A34-4248-883C-6D339A038EFA}"/>
              </a:ext>
            </a:extLst>
          </p:cNvPr>
          <p:cNvSpPr/>
          <p:nvPr/>
        </p:nvSpPr>
        <p:spPr>
          <a:xfrm>
            <a:off x="6746076" y="716944"/>
            <a:ext cx="1029737" cy="1034518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8X</a:t>
            </a:r>
          </a:p>
        </p:txBody>
      </p:sp>
      <p:sp>
        <p:nvSpPr>
          <p:cNvPr id="25" name="Dodecagon 24">
            <a:extLst>
              <a:ext uri="{FF2B5EF4-FFF2-40B4-BE49-F238E27FC236}">
                <a16:creationId xmlns:a16="http://schemas.microsoft.com/office/drawing/2014/main" id="{F6F3DC06-F8A9-4A7D-84E4-E156B6212C4E}"/>
              </a:ext>
            </a:extLst>
          </p:cNvPr>
          <p:cNvSpPr/>
          <p:nvPr/>
        </p:nvSpPr>
        <p:spPr>
          <a:xfrm>
            <a:off x="2143170" y="628070"/>
            <a:ext cx="1155607" cy="1155607"/>
          </a:xfrm>
          <a:prstGeom prst="do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12X</a:t>
            </a:r>
          </a:p>
        </p:txBody>
      </p:sp>
      <p:sp>
        <p:nvSpPr>
          <p:cNvPr id="6" name="Diamond 5">
            <a:extLst>
              <a:ext uri="{FF2B5EF4-FFF2-40B4-BE49-F238E27FC236}">
                <a16:creationId xmlns:a16="http://schemas.microsoft.com/office/drawing/2014/main" id="{344A1C38-F652-43C8-823F-94D19184A929}"/>
              </a:ext>
            </a:extLst>
          </p:cNvPr>
          <p:cNvSpPr/>
          <p:nvPr/>
        </p:nvSpPr>
        <p:spPr>
          <a:xfrm>
            <a:off x="890149" y="2018892"/>
            <a:ext cx="1253021" cy="1253021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4X</a:t>
            </a:r>
          </a:p>
        </p:txBody>
      </p:sp>
      <p:pic>
        <p:nvPicPr>
          <p:cNvPr id="55" name="Graphic 54" descr="Rubber duck with solid fill">
            <a:extLst>
              <a:ext uri="{FF2B5EF4-FFF2-40B4-BE49-F238E27FC236}">
                <a16:creationId xmlns:a16="http://schemas.microsoft.com/office/drawing/2014/main" id="{68F18D04-0EDB-4A1E-8CA0-C7D1DA72AD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1306881" y="3501526"/>
            <a:ext cx="571155" cy="571155"/>
          </a:xfrm>
          <a:prstGeom prst="rect">
            <a:avLst/>
          </a:prstGeom>
        </p:spPr>
      </p:pic>
      <p:pic>
        <p:nvPicPr>
          <p:cNvPr id="56" name="Graphic 55" descr="Rubber duck with solid fill">
            <a:extLst>
              <a:ext uri="{FF2B5EF4-FFF2-40B4-BE49-F238E27FC236}">
                <a16:creationId xmlns:a16="http://schemas.microsoft.com/office/drawing/2014/main" id="{9A589D76-DF62-4614-A5D6-A4119F09B4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1306880" y="4016716"/>
            <a:ext cx="571155" cy="571155"/>
          </a:xfrm>
          <a:prstGeom prst="rect">
            <a:avLst/>
          </a:prstGeom>
        </p:spPr>
      </p:pic>
      <p:pic>
        <p:nvPicPr>
          <p:cNvPr id="65" name="Graphic 64" descr="Plant with solid fill">
            <a:extLst>
              <a:ext uri="{FF2B5EF4-FFF2-40B4-BE49-F238E27FC236}">
                <a16:creationId xmlns:a16="http://schemas.microsoft.com/office/drawing/2014/main" id="{829E98BB-C947-408F-9528-F30F9D6A80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352173" y="5092390"/>
            <a:ext cx="480567" cy="480567"/>
          </a:xfrm>
          <a:prstGeom prst="rect">
            <a:avLst/>
          </a:prstGeom>
        </p:spPr>
      </p:pic>
      <p:sp>
        <p:nvSpPr>
          <p:cNvPr id="82" name="Isosceles Triangle 81">
            <a:extLst>
              <a:ext uri="{FF2B5EF4-FFF2-40B4-BE49-F238E27FC236}">
                <a16:creationId xmlns:a16="http://schemas.microsoft.com/office/drawing/2014/main" id="{1D52488D-367F-485B-899C-B3D48E1182FB}"/>
              </a:ext>
            </a:extLst>
          </p:cNvPr>
          <p:cNvSpPr/>
          <p:nvPr/>
        </p:nvSpPr>
        <p:spPr>
          <a:xfrm>
            <a:off x="2546705" y="6010905"/>
            <a:ext cx="804955" cy="69392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3X</a:t>
            </a:r>
            <a:endParaRPr lang="en-US" sz="2400" dirty="0"/>
          </a:p>
        </p:txBody>
      </p:sp>
      <p:pic>
        <p:nvPicPr>
          <p:cNvPr id="90" name="Graphic 89" descr="Rubber duck with solid fill">
            <a:extLst>
              <a:ext uri="{FF2B5EF4-FFF2-40B4-BE49-F238E27FC236}">
                <a16:creationId xmlns:a16="http://schemas.microsoft.com/office/drawing/2014/main" id="{94896123-FEC8-48F1-91D3-4F4E781006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4327960" y="5929108"/>
            <a:ext cx="361832" cy="361832"/>
          </a:xfrm>
          <a:prstGeom prst="rect">
            <a:avLst/>
          </a:prstGeom>
        </p:spPr>
      </p:pic>
      <p:pic>
        <p:nvPicPr>
          <p:cNvPr id="91" name="Graphic 90" descr="Rubber duck with solid fill">
            <a:extLst>
              <a:ext uri="{FF2B5EF4-FFF2-40B4-BE49-F238E27FC236}">
                <a16:creationId xmlns:a16="http://schemas.microsoft.com/office/drawing/2014/main" id="{9A8E4AB6-5DEA-4932-B344-36DA08759F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4147044" y="6378583"/>
            <a:ext cx="361832" cy="361832"/>
          </a:xfrm>
          <a:prstGeom prst="rect">
            <a:avLst/>
          </a:prstGeom>
        </p:spPr>
      </p:pic>
      <p:sp>
        <p:nvSpPr>
          <p:cNvPr id="92" name="Oval 91">
            <a:extLst>
              <a:ext uri="{FF2B5EF4-FFF2-40B4-BE49-F238E27FC236}">
                <a16:creationId xmlns:a16="http://schemas.microsoft.com/office/drawing/2014/main" id="{7AC67F87-AF6B-4C55-A24B-2691BCFF77D7}"/>
              </a:ext>
            </a:extLst>
          </p:cNvPr>
          <p:cNvSpPr/>
          <p:nvPr/>
        </p:nvSpPr>
        <p:spPr>
          <a:xfrm>
            <a:off x="7092282" y="6019643"/>
            <a:ext cx="720772" cy="7207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2X</a:t>
            </a:r>
            <a:endParaRPr lang="en-US" sz="3600" dirty="0"/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D7279F50-AF77-4FE5-B35C-20D8323CE38F}"/>
              </a:ext>
            </a:extLst>
          </p:cNvPr>
          <p:cNvSpPr/>
          <p:nvPr/>
        </p:nvSpPr>
        <p:spPr>
          <a:xfrm>
            <a:off x="850973" y="5950146"/>
            <a:ext cx="1249992" cy="639741"/>
          </a:xfrm>
          <a:custGeom>
            <a:avLst/>
            <a:gdLst>
              <a:gd name="connsiteX0" fmla="*/ 1109993 w 3754363"/>
              <a:gd name="connsiteY0" fmla="*/ 469187 h 1921469"/>
              <a:gd name="connsiteX1" fmla="*/ 1109993 w 3754363"/>
              <a:gd name="connsiteY1" fmla="*/ 469187 h 1921469"/>
              <a:gd name="connsiteX2" fmla="*/ 870391 w 3754363"/>
              <a:gd name="connsiteY2" fmla="*/ 488746 h 1921469"/>
              <a:gd name="connsiteX3" fmla="*/ 718806 w 3754363"/>
              <a:gd name="connsiteY3" fmla="*/ 527865 h 1921469"/>
              <a:gd name="connsiteX4" fmla="*/ 528103 w 3754363"/>
              <a:gd name="connsiteY4" fmla="*/ 625662 h 1921469"/>
              <a:gd name="connsiteX5" fmla="*/ 459645 w 3754363"/>
              <a:gd name="connsiteY5" fmla="*/ 674560 h 1921469"/>
              <a:gd name="connsiteX6" fmla="*/ 415636 w 3754363"/>
              <a:gd name="connsiteY6" fmla="*/ 733238 h 1921469"/>
              <a:gd name="connsiteX7" fmla="*/ 410746 w 3754363"/>
              <a:gd name="connsiteY7" fmla="*/ 1051078 h 1921469"/>
              <a:gd name="connsiteX8" fmla="*/ 449865 w 3754363"/>
              <a:gd name="connsiteY8" fmla="*/ 1095086 h 1921469"/>
              <a:gd name="connsiteX9" fmla="*/ 474314 w 3754363"/>
              <a:gd name="connsiteY9" fmla="*/ 1143985 h 1921469"/>
              <a:gd name="connsiteX10" fmla="*/ 503653 w 3754363"/>
              <a:gd name="connsiteY10" fmla="*/ 1187993 h 1921469"/>
              <a:gd name="connsiteX11" fmla="*/ 493874 w 3754363"/>
              <a:gd name="connsiteY11" fmla="*/ 1222222 h 1921469"/>
              <a:gd name="connsiteX12" fmla="*/ 303170 w 3754363"/>
              <a:gd name="connsiteY12" fmla="*/ 1280900 h 1921469"/>
              <a:gd name="connsiteX13" fmla="*/ 195593 w 3754363"/>
              <a:gd name="connsiteY13" fmla="*/ 1315129 h 1921469"/>
              <a:gd name="connsiteX14" fmla="*/ 146695 w 3754363"/>
              <a:gd name="connsiteY14" fmla="*/ 1339578 h 1921469"/>
              <a:gd name="connsiteX15" fmla="*/ 83127 w 3754363"/>
              <a:gd name="connsiteY15" fmla="*/ 1393367 h 1921469"/>
              <a:gd name="connsiteX16" fmla="*/ 58678 w 3754363"/>
              <a:gd name="connsiteY16" fmla="*/ 1427595 h 1921469"/>
              <a:gd name="connsiteX17" fmla="*/ 9780 w 3754363"/>
              <a:gd name="connsiteY17" fmla="*/ 1574291 h 1921469"/>
              <a:gd name="connsiteX18" fmla="*/ 0 w 3754363"/>
              <a:gd name="connsiteY18" fmla="*/ 1632969 h 1921469"/>
              <a:gd name="connsiteX19" fmla="*/ 9780 w 3754363"/>
              <a:gd name="connsiteY19" fmla="*/ 1774774 h 1921469"/>
              <a:gd name="connsiteX20" fmla="*/ 39119 w 3754363"/>
              <a:gd name="connsiteY20" fmla="*/ 1799223 h 1921469"/>
              <a:gd name="connsiteX21" fmla="*/ 122246 w 3754363"/>
              <a:gd name="connsiteY21" fmla="*/ 1853011 h 1921469"/>
              <a:gd name="connsiteX22" fmla="*/ 210263 w 3754363"/>
              <a:gd name="connsiteY22" fmla="*/ 1877461 h 1921469"/>
              <a:gd name="connsiteX23" fmla="*/ 464535 w 3754363"/>
              <a:gd name="connsiteY23" fmla="*/ 1911690 h 1921469"/>
              <a:gd name="connsiteX24" fmla="*/ 640569 w 3754363"/>
              <a:gd name="connsiteY24" fmla="*/ 1921469 h 1921469"/>
              <a:gd name="connsiteX25" fmla="*/ 1633206 w 3754363"/>
              <a:gd name="connsiteY25" fmla="*/ 1901910 h 1921469"/>
              <a:gd name="connsiteX26" fmla="*/ 1995054 w 3754363"/>
              <a:gd name="connsiteY26" fmla="*/ 1809003 h 1921469"/>
              <a:gd name="connsiteX27" fmla="*/ 2127080 w 3754363"/>
              <a:gd name="connsiteY27" fmla="*/ 1716096 h 1921469"/>
              <a:gd name="connsiteX28" fmla="*/ 2312894 w 3754363"/>
              <a:gd name="connsiteY28" fmla="*/ 1520502 h 1921469"/>
              <a:gd name="connsiteX29" fmla="*/ 2415581 w 3754363"/>
              <a:gd name="connsiteY29" fmla="*/ 1383587 h 1921469"/>
              <a:gd name="connsiteX30" fmla="*/ 2704081 w 3754363"/>
              <a:gd name="connsiteY30" fmla="*/ 1139095 h 1921469"/>
              <a:gd name="connsiteX31" fmla="*/ 2929014 w 3754363"/>
              <a:gd name="connsiteY31" fmla="*/ 1016849 h 1921469"/>
              <a:gd name="connsiteX32" fmla="*/ 3193065 w 3754363"/>
              <a:gd name="connsiteY32" fmla="*/ 835925 h 1921469"/>
              <a:gd name="connsiteX33" fmla="*/ 3638040 w 3754363"/>
              <a:gd name="connsiteY33" fmla="*/ 562094 h 1921469"/>
              <a:gd name="connsiteX34" fmla="*/ 3716278 w 3754363"/>
              <a:gd name="connsiteY34" fmla="*/ 474077 h 1921469"/>
              <a:gd name="connsiteX35" fmla="*/ 3750507 w 3754363"/>
              <a:gd name="connsiteY35" fmla="*/ 278483 h 1921469"/>
              <a:gd name="connsiteX36" fmla="*/ 3706498 w 3754363"/>
              <a:gd name="connsiteY36" fmla="*/ 190466 h 1921469"/>
              <a:gd name="connsiteX37" fmla="*/ 3476676 w 3754363"/>
              <a:gd name="connsiteY37" fmla="*/ 48661 h 1921469"/>
              <a:gd name="connsiteX38" fmla="*/ 3325091 w 3754363"/>
              <a:gd name="connsiteY38" fmla="*/ 29101 h 1921469"/>
              <a:gd name="connsiteX39" fmla="*/ 2131970 w 3754363"/>
              <a:gd name="connsiteY39" fmla="*/ 63330 h 1921469"/>
              <a:gd name="connsiteX40" fmla="*/ 1907037 w 3754363"/>
              <a:gd name="connsiteY40" fmla="*/ 151347 h 1921469"/>
              <a:gd name="connsiteX41" fmla="*/ 1662545 w 3754363"/>
              <a:gd name="connsiteY41" fmla="*/ 249144 h 1921469"/>
              <a:gd name="connsiteX42" fmla="*/ 1559859 w 3754363"/>
              <a:gd name="connsiteY42" fmla="*/ 312712 h 1921469"/>
              <a:gd name="connsiteX43" fmla="*/ 1393604 w 3754363"/>
              <a:gd name="connsiteY43" fmla="*/ 386060 h 1921469"/>
              <a:gd name="connsiteX44" fmla="*/ 1344706 w 3754363"/>
              <a:gd name="connsiteY44" fmla="*/ 400729 h 1921469"/>
              <a:gd name="connsiteX45" fmla="*/ 1276248 w 3754363"/>
              <a:gd name="connsiteY45" fmla="*/ 430068 h 1921469"/>
              <a:gd name="connsiteX46" fmla="*/ 1109993 w 3754363"/>
              <a:gd name="connsiteY46" fmla="*/ 469187 h 1921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754363" h="1921469">
                <a:moveTo>
                  <a:pt x="1109993" y="469187"/>
                </a:moveTo>
                <a:lnTo>
                  <a:pt x="1109993" y="469187"/>
                </a:lnTo>
                <a:cubicBezTo>
                  <a:pt x="1030126" y="475707"/>
                  <a:pt x="949637" y="476859"/>
                  <a:pt x="870391" y="488746"/>
                </a:cubicBezTo>
                <a:cubicBezTo>
                  <a:pt x="818785" y="496487"/>
                  <a:pt x="768218" y="511084"/>
                  <a:pt x="718806" y="527865"/>
                </a:cubicBezTo>
                <a:cubicBezTo>
                  <a:pt x="660157" y="547784"/>
                  <a:pt x="581364" y="591300"/>
                  <a:pt x="528103" y="625662"/>
                </a:cubicBezTo>
                <a:cubicBezTo>
                  <a:pt x="504539" y="640865"/>
                  <a:pt x="479910" y="655176"/>
                  <a:pt x="459645" y="674560"/>
                </a:cubicBezTo>
                <a:cubicBezTo>
                  <a:pt x="441977" y="691460"/>
                  <a:pt x="430306" y="713679"/>
                  <a:pt x="415636" y="733238"/>
                </a:cubicBezTo>
                <a:cubicBezTo>
                  <a:pt x="387086" y="856959"/>
                  <a:pt x="379884" y="862818"/>
                  <a:pt x="410746" y="1051078"/>
                </a:cubicBezTo>
                <a:cubicBezTo>
                  <a:pt x="413921" y="1070447"/>
                  <a:pt x="438782" y="1078888"/>
                  <a:pt x="449865" y="1095086"/>
                </a:cubicBezTo>
                <a:cubicBezTo>
                  <a:pt x="460156" y="1110126"/>
                  <a:pt x="465183" y="1128214"/>
                  <a:pt x="474314" y="1143985"/>
                </a:cubicBezTo>
                <a:cubicBezTo>
                  <a:pt x="483147" y="1159243"/>
                  <a:pt x="493873" y="1173324"/>
                  <a:pt x="503653" y="1187993"/>
                </a:cubicBezTo>
                <a:cubicBezTo>
                  <a:pt x="500393" y="1199403"/>
                  <a:pt x="504082" y="1216173"/>
                  <a:pt x="493874" y="1222222"/>
                </a:cubicBezTo>
                <a:cubicBezTo>
                  <a:pt x="399979" y="1277864"/>
                  <a:pt x="386866" y="1255148"/>
                  <a:pt x="303170" y="1280900"/>
                </a:cubicBezTo>
                <a:cubicBezTo>
                  <a:pt x="154236" y="1326725"/>
                  <a:pt x="324037" y="1289440"/>
                  <a:pt x="195593" y="1315129"/>
                </a:cubicBezTo>
                <a:cubicBezTo>
                  <a:pt x="179294" y="1323279"/>
                  <a:pt x="162245" y="1330076"/>
                  <a:pt x="146695" y="1339578"/>
                </a:cubicBezTo>
                <a:cubicBezTo>
                  <a:pt x="127031" y="1351595"/>
                  <a:pt x="98825" y="1374530"/>
                  <a:pt x="83127" y="1393367"/>
                </a:cubicBezTo>
                <a:cubicBezTo>
                  <a:pt x="74151" y="1404138"/>
                  <a:pt x="66828" y="1416186"/>
                  <a:pt x="58678" y="1427595"/>
                </a:cubicBezTo>
                <a:cubicBezTo>
                  <a:pt x="43766" y="1469348"/>
                  <a:pt x="20340" y="1532053"/>
                  <a:pt x="9780" y="1574291"/>
                </a:cubicBezTo>
                <a:cubicBezTo>
                  <a:pt x="4971" y="1593528"/>
                  <a:pt x="3260" y="1613410"/>
                  <a:pt x="0" y="1632969"/>
                </a:cubicBezTo>
                <a:cubicBezTo>
                  <a:pt x="3260" y="1680237"/>
                  <a:pt x="-1072" y="1728653"/>
                  <a:pt x="9780" y="1774774"/>
                </a:cubicBezTo>
                <a:cubicBezTo>
                  <a:pt x="12696" y="1787166"/>
                  <a:pt x="28669" y="1791953"/>
                  <a:pt x="39119" y="1799223"/>
                </a:cubicBezTo>
                <a:cubicBezTo>
                  <a:pt x="66212" y="1818070"/>
                  <a:pt x="90446" y="1844177"/>
                  <a:pt x="122246" y="1853011"/>
                </a:cubicBezTo>
                <a:cubicBezTo>
                  <a:pt x="151585" y="1861161"/>
                  <a:pt x="180489" y="1871081"/>
                  <a:pt x="210263" y="1877461"/>
                </a:cubicBezTo>
                <a:cubicBezTo>
                  <a:pt x="283537" y="1893163"/>
                  <a:pt x="391607" y="1905993"/>
                  <a:pt x="464535" y="1911690"/>
                </a:cubicBezTo>
                <a:cubicBezTo>
                  <a:pt x="523125" y="1916267"/>
                  <a:pt x="581891" y="1918209"/>
                  <a:pt x="640569" y="1921469"/>
                </a:cubicBezTo>
                <a:cubicBezTo>
                  <a:pt x="971448" y="1914949"/>
                  <a:pt x="1302545" y="1915574"/>
                  <a:pt x="1633206" y="1901910"/>
                </a:cubicBezTo>
                <a:cubicBezTo>
                  <a:pt x="1750069" y="1897081"/>
                  <a:pt x="1890401" y="1863018"/>
                  <a:pt x="1995054" y="1809003"/>
                </a:cubicBezTo>
                <a:cubicBezTo>
                  <a:pt x="2042873" y="1784322"/>
                  <a:pt x="2084499" y="1749000"/>
                  <a:pt x="2127080" y="1716096"/>
                </a:cubicBezTo>
                <a:cubicBezTo>
                  <a:pt x="2209716" y="1652241"/>
                  <a:pt x="2244612" y="1606667"/>
                  <a:pt x="2312894" y="1520502"/>
                </a:cubicBezTo>
                <a:cubicBezTo>
                  <a:pt x="2348326" y="1475791"/>
                  <a:pt x="2377837" y="1426364"/>
                  <a:pt x="2415581" y="1383587"/>
                </a:cubicBezTo>
                <a:cubicBezTo>
                  <a:pt x="2482225" y="1308058"/>
                  <a:pt x="2626648" y="1188805"/>
                  <a:pt x="2704081" y="1139095"/>
                </a:cubicBezTo>
                <a:cubicBezTo>
                  <a:pt x="2775892" y="1092994"/>
                  <a:pt x="2856487" y="1061816"/>
                  <a:pt x="2929014" y="1016849"/>
                </a:cubicBezTo>
                <a:cubicBezTo>
                  <a:pt x="3019695" y="960627"/>
                  <a:pt x="3102926" y="893013"/>
                  <a:pt x="3193065" y="835925"/>
                </a:cubicBezTo>
                <a:cubicBezTo>
                  <a:pt x="3310532" y="761529"/>
                  <a:pt x="3555916" y="654483"/>
                  <a:pt x="3638040" y="562094"/>
                </a:cubicBezTo>
                <a:lnTo>
                  <a:pt x="3716278" y="474077"/>
                </a:lnTo>
                <a:cubicBezTo>
                  <a:pt x="3736314" y="410629"/>
                  <a:pt x="3764776" y="348046"/>
                  <a:pt x="3750507" y="278483"/>
                </a:cubicBezTo>
                <a:cubicBezTo>
                  <a:pt x="3743916" y="246350"/>
                  <a:pt x="3726897" y="216154"/>
                  <a:pt x="3706498" y="190466"/>
                </a:cubicBezTo>
                <a:cubicBezTo>
                  <a:pt x="3650611" y="120090"/>
                  <a:pt x="3560812" y="72500"/>
                  <a:pt x="3476676" y="48661"/>
                </a:cubicBezTo>
                <a:cubicBezTo>
                  <a:pt x="3427658" y="34773"/>
                  <a:pt x="3375619" y="35621"/>
                  <a:pt x="3325091" y="29101"/>
                </a:cubicBezTo>
                <a:cubicBezTo>
                  <a:pt x="2908134" y="30988"/>
                  <a:pt x="2517443" y="-56595"/>
                  <a:pt x="2131970" y="63330"/>
                </a:cubicBezTo>
                <a:cubicBezTo>
                  <a:pt x="2038560" y="92391"/>
                  <a:pt x="1999645" y="115030"/>
                  <a:pt x="1907037" y="151347"/>
                </a:cubicBezTo>
                <a:cubicBezTo>
                  <a:pt x="1828509" y="182142"/>
                  <a:pt x="1738059" y="209671"/>
                  <a:pt x="1662545" y="249144"/>
                </a:cubicBezTo>
                <a:cubicBezTo>
                  <a:pt x="1626869" y="267793"/>
                  <a:pt x="1595132" y="293311"/>
                  <a:pt x="1559859" y="312712"/>
                </a:cubicBezTo>
                <a:cubicBezTo>
                  <a:pt x="1518839" y="335273"/>
                  <a:pt x="1440609" y="369138"/>
                  <a:pt x="1393604" y="386060"/>
                </a:cubicBezTo>
                <a:cubicBezTo>
                  <a:pt x="1377593" y="391824"/>
                  <a:pt x="1360640" y="394754"/>
                  <a:pt x="1344706" y="400729"/>
                </a:cubicBezTo>
                <a:cubicBezTo>
                  <a:pt x="1321460" y="409446"/>
                  <a:pt x="1300382" y="424243"/>
                  <a:pt x="1276248" y="430068"/>
                </a:cubicBezTo>
                <a:lnTo>
                  <a:pt x="1109993" y="469187"/>
                </a:lnTo>
                <a:close/>
              </a:path>
            </a:pathLst>
          </a:custGeom>
          <a:solidFill>
            <a:srgbClr val="97E9FF">
              <a:alpha val="69804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8" name="Graphic 97" descr="Plant with solid fill">
            <a:extLst>
              <a:ext uri="{FF2B5EF4-FFF2-40B4-BE49-F238E27FC236}">
                <a16:creationId xmlns:a16="http://schemas.microsoft.com/office/drawing/2014/main" id="{5C6D16C9-5279-4FB1-8E8E-4D3946A58F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610097" y="6026966"/>
            <a:ext cx="347100" cy="347100"/>
          </a:xfrm>
          <a:prstGeom prst="rect">
            <a:avLst/>
          </a:prstGeom>
        </p:spPr>
      </p:pic>
      <p:pic>
        <p:nvPicPr>
          <p:cNvPr id="99" name="Graphic 98" descr="Plant with solid fill">
            <a:extLst>
              <a:ext uri="{FF2B5EF4-FFF2-40B4-BE49-F238E27FC236}">
                <a16:creationId xmlns:a16="http://schemas.microsoft.com/office/drawing/2014/main" id="{F1586789-5D4F-4E6A-B1C8-171F3D49B83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238649" y="6146751"/>
            <a:ext cx="347100" cy="347100"/>
          </a:xfrm>
          <a:prstGeom prst="rect">
            <a:avLst/>
          </a:prstGeom>
        </p:spPr>
      </p:pic>
      <p:pic>
        <p:nvPicPr>
          <p:cNvPr id="100" name="Graphic 99" descr="Plant with solid fill">
            <a:extLst>
              <a:ext uri="{FF2B5EF4-FFF2-40B4-BE49-F238E27FC236}">
                <a16:creationId xmlns:a16="http://schemas.microsoft.com/office/drawing/2014/main" id="{39C57F8E-324F-4ECF-9851-D5CCD15DA8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350831" y="6389998"/>
            <a:ext cx="347100" cy="347100"/>
          </a:xfrm>
          <a:prstGeom prst="rect">
            <a:avLst/>
          </a:prstGeom>
        </p:spPr>
      </p:pic>
      <p:pic>
        <p:nvPicPr>
          <p:cNvPr id="101" name="Graphic 100" descr="Plant with solid fill">
            <a:extLst>
              <a:ext uri="{FF2B5EF4-FFF2-40B4-BE49-F238E27FC236}">
                <a16:creationId xmlns:a16="http://schemas.microsoft.com/office/drawing/2014/main" id="{DFF785EB-4445-4C15-B728-2B94A9BB02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833505" y="6387278"/>
            <a:ext cx="347100" cy="347100"/>
          </a:xfrm>
          <a:prstGeom prst="rect">
            <a:avLst/>
          </a:prstGeom>
        </p:spPr>
      </p:pic>
      <p:pic>
        <p:nvPicPr>
          <p:cNvPr id="102" name="Graphic 101" descr="Lotus Flower with solid fill">
            <a:extLst>
              <a:ext uri="{FF2B5EF4-FFF2-40B4-BE49-F238E27FC236}">
                <a16:creationId xmlns:a16="http://schemas.microsoft.com/office/drawing/2014/main" id="{CD98F63D-5C4B-4BC6-BF74-C880038C3F9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954684" y="5919435"/>
            <a:ext cx="347100" cy="347100"/>
          </a:xfrm>
          <a:prstGeom prst="rect">
            <a:avLst/>
          </a:prstGeom>
        </p:spPr>
      </p:pic>
      <p:sp>
        <p:nvSpPr>
          <p:cNvPr id="36" name="Oval 35">
            <a:extLst>
              <a:ext uri="{FF2B5EF4-FFF2-40B4-BE49-F238E27FC236}">
                <a16:creationId xmlns:a16="http://schemas.microsoft.com/office/drawing/2014/main" id="{2C70DD99-458B-4852-8491-84267A29AAE5}"/>
              </a:ext>
            </a:extLst>
          </p:cNvPr>
          <p:cNvSpPr/>
          <p:nvPr/>
        </p:nvSpPr>
        <p:spPr>
          <a:xfrm>
            <a:off x="430364" y="1377085"/>
            <a:ext cx="2000018" cy="5422499"/>
          </a:xfrm>
          <a:prstGeom prst="ellipse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4AEAD18F-5197-4518-BE13-E874831C33AB}"/>
              </a:ext>
            </a:extLst>
          </p:cNvPr>
          <p:cNvSpPr/>
          <p:nvPr/>
        </p:nvSpPr>
        <p:spPr>
          <a:xfrm rot="5400000">
            <a:off x="5374817" y="1236086"/>
            <a:ext cx="1059332" cy="10224657"/>
          </a:xfrm>
          <a:prstGeom prst="ellipse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Equals 94">
            <a:extLst>
              <a:ext uri="{FF2B5EF4-FFF2-40B4-BE49-F238E27FC236}">
                <a16:creationId xmlns:a16="http://schemas.microsoft.com/office/drawing/2014/main" id="{DB5EF0F0-9BE2-4A44-8A9C-22D552F82758}"/>
              </a:ext>
            </a:extLst>
          </p:cNvPr>
          <p:cNvSpPr/>
          <p:nvPr/>
        </p:nvSpPr>
        <p:spPr>
          <a:xfrm>
            <a:off x="2596505" y="3987108"/>
            <a:ext cx="870391" cy="444975"/>
          </a:xfrm>
          <a:prstGeom prst="mathEqual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518A9922-6810-4F5A-8899-405A972D575A}"/>
              </a:ext>
            </a:extLst>
          </p:cNvPr>
          <p:cNvSpPr/>
          <p:nvPr/>
        </p:nvSpPr>
        <p:spPr>
          <a:xfrm>
            <a:off x="3761973" y="3641040"/>
            <a:ext cx="1314513" cy="13145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24X</a:t>
            </a:r>
          </a:p>
        </p:txBody>
      </p:sp>
      <p:sp>
        <p:nvSpPr>
          <p:cNvPr id="97" name="Freeform: Shape 96">
            <a:extLst>
              <a:ext uri="{FF2B5EF4-FFF2-40B4-BE49-F238E27FC236}">
                <a16:creationId xmlns:a16="http://schemas.microsoft.com/office/drawing/2014/main" id="{97304134-E5AB-4C48-9E09-39223B214D3E}"/>
              </a:ext>
            </a:extLst>
          </p:cNvPr>
          <p:cNvSpPr/>
          <p:nvPr/>
        </p:nvSpPr>
        <p:spPr>
          <a:xfrm>
            <a:off x="5160585" y="3766771"/>
            <a:ext cx="2460415" cy="1259231"/>
          </a:xfrm>
          <a:custGeom>
            <a:avLst/>
            <a:gdLst>
              <a:gd name="connsiteX0" fmla="*/ 1109993 w 3754363"/>
              <a:gd name="connsiteY0" fmla="*/ 469187 h 1921469"/>
              <a:gd name="connsiteX1" fmla="*/ 1109993 w 3754363"/>
              <a:gd name="connsiteY1" fmla="*/ 469187 h 1921469"/>
              <a:gd name="connsiteX2" fmla="*/ 870391 w 3754363"/>
              <a:gd name="connsiteY2" fmla="*/ 488746 h 1921469"/>
              <a:gd name="connsiteX3" fmla="*/ 718806 w 3754363"/>
              <a:gd name="connsiteY3" fmla="*/ 527865 h 1921469"/>
              <a:gd name="connsiteX4" fmla="*/ 528103 w 3754363"/>
              <a:gd name="connsiteY4" fmla="*/ 625662 h 1921469"/>
              <a:gd name="connsiteX5" fmla="*/ 459645 w 3754363"/>
              <a:gd name="connsiteY5" fmla="*/ 674560 h 1921469"/>
              <a:gd name="connsiteX6" fmla="*/ 415636 w 3754363"/>
              <a:gd name="connsiteY6" fmla="*/ 733238 h 1921469"/>
              <a:gd name="connsiteX7" fmla="*/ 410746 w 3754363"/>
              <a:gd name="connsiteY7" fmla="*/ 1051078 h 1921469"/>
              <a:gd name="connsiteX8" fmla="*/ 449865 w 3754363"/>
              <a:gd name="connsiteY8" fmla="*/ 1095086 h 1921469"/>
              <a:gd name="connsiteX9" fmla="*/ 474314 w 3754363"/>
              <a:gd name="connsiteY9" fmla="*/ 1143985 h 1921469"/>
              <a:gd name="connsiteX10" fmla="*/ 503653 w 3754363"/>
              <a:gd name="connsiteY10" fmla="*/ 1187993 h 1921469"/>
              <a:gd name="connsiteX11" fmla="*/ 493874 w 3754363"/>
              <a:gd name="connsiteY11" fmla="*/ 1222222 h 1921469"/>
              <a:gd name="connsiteX12" fmla="*/ 303170 w 3754363"/>
              <a:gd name="connsiteY12" fmla="*/ 1280900 h 1921469"/>
              <a:gd name="connsiteX13" fmla="*/ 195593 w 3754363"/>
              <a:gd name="connsiteY13" fmla="*/ 1315129 h 1921469"/>
              <a:gd name="connsiteX14" fmla="*/ 146695 w 3754363"/>
              <a:gd name="connsiteY14" fmla="*/ 1339578 h 1921469"/>
              <a:gd name="connsiteX15" fmla="*/ 83127 w 3754363"/>
              <a:gd name="connsiteY15" fmla="*/ 1393367 h 1921469"/>
              <a:gd name="connsiteX16" fmla="*/ 58678 w 3754363"/>
              <a:gd name="connsiteY16" fmla="*/ 1427595 h 1921469"/>
              <a:gd name="connsiteX17" fmla="*/ 9780 w 3754363"/>
              <a:gd name="connsiteY17" fmla="*/ 1574291 h 1921469"/>
              <a:gd name="connsiteX18" fmla="*/ 0 w 3754363"/>
              <a:gd name="connsiteY18" fmla="*/ 1632969 h 1921469"/>
              <a:gd name="connsiteX19" fmla="*/ 9780 w 3754363"/>
              <a:gd name="connsiteY19" fmla="*/ 1774774 h 1921469"/>
              <a:gd name="connsiteX20" fmla="*/ 39119 w 3754363"/>
              <a:gd name="connsiteY20" fmla="*/ 1799223 h 1921469"/>
              <a:gd name="connsiteX21" fmla="*/ 122246 w 3754363"/>
              <a:gd name="connsiteY21" fmla="*/ 1853011 h 1921469"/>
              <a:gd name="connsiteX22" fmla="*/ 210263 w 3754363"/>
              <a:gd name="connsiteY22" fmla="*/ 1877461 h 1921469"/>
              <a:gd name="connsiteX23" fmla="*/ 464535 w 3754363"/>
              <a:gd name="connsiteY23" fmla="*/ 1911690 h 1921469"/>
              <a:gd name="connsiteX24" fmla="*/ 640569 w 3754363"/>
              <a:gd name="connsiteY24" fmla="*/ 1921469 h 1921469"/>
              <a:gd name="connsiteX25" fmla="*/ 1633206 w 3754363"/>
              <a:gd name="connsiteY25" fmla="*/ 1901910 h 1921469"/>
              <a:gd name="connsiteX26" fmla="*/ 1995054 w 3754363"/>
              <a:gd name="connsiteY26" fmla="*/ 1809003 h 1921469"/>
              <a:gd name="connsiteX27" fmla="*/ 2127080 w 3754363"/>
              <a:gd name="connsiteY27" fmla="*/ 1716096 h 1921469"/>
              <a:gd name="connsiteX28" fmla="*/ 2312894 w 3754363"/>
              <a:gd name="connsiteY28" fmla="*/ 1520502 h 1921469"/>
              <a:gd name="connsiteX29" fmla="*/ 2415581 w 3754363"/>
              <a:gd name="connsiteY29" fmla="*/ 1383587 h 1921469"/>
              <a:gd name="connsiteX30" fmla="*/ 2704081 w 3754363"/>
              <a:gd name="connsiteY30" fmla="*/ 1139095 h 1921469"/>
              <a:gd name="connsiteX31" fmla="*/ 2929014 w 3754363"/>
              <a:gd name="connsiteY31" fmla="*/ 1016849 h 1921469"/>
              <a:gd name="connsiteX32" fmla="*/ 3193065 w 3754363"/>
              <a:gd name="connsiteY32" fmla="*/ 835925 h 1921469"/>
              <a:gd name="connsiteX33" fmla="*/ 3638040 w 3754363"/>
              <a:gd name="connsiteY33" fmla="*/ 562094 h 1921469"/>
              <a:gd name="connsiteX34" fmla="*/ 3716278 w 3754363"/>
              <a:gd name="connsiteY34" fmla="*/ 474077 h 1921469"/>
              <a:gd name="connsiteX35" fmla="*/ 3750507 w 3754363"/>
              <a:gd name="connsiteY35" fmla="*/ 278483 h 1921469"/>
              <a:gd name="connsiteX36" fmla="*/ 3706498 w 3754363"/>
              <a:gd name="connsiteY36" fmla="*/ 190466 h 1921469"/>
              <a:gd name="connsiteX37" fmla="*/ 3476676 w 3754363"/>
              <a:gd name="connsiteY37" fmla="*/ 48661 h 1921469"/>
              <a:gd name="connsiteX38" fmla="*/ 3325091 w 3754363"/>
              <a:gd name="connsiteY38" fmla="*/ 29101 h 1921469"/>
              <a:gd name="connsiteX39" fmla="*/ 2131970 w 3754363"/>
              <a:gd name="connsiteY39" fmla="*/ 63330 h 1921469"/>
              <a:gd name="connsiteX40" fmla="*/ 1907037 w 3754363"/>
              <a:gd name="connsiteY40" fmla="*/ 151347 h 1921469"/>
              <a:gd name="connsiteX41" fmla="*/ 1662545 w 3754363"/>
              <a:gd name="connsiteY41" fmla="*/ 249144 h 1921469"/>
              <a:gd name="connsiteX42" fmla="*/ 1559859 w 3754363"/>
              <a:gd name="connsiteY42" fmla="*/ 312712 h 1921469"/>
              <a:gd name="connsiteX43" fmla="*/ 1393604 w 3754363"/>
              <a:gd name="connsiteY43" fmla="*/ 386060 h 1921469"/>
              <a:gd name="connsiteX44" fmla="*/ 1344706 w 3754363"/>
              <a:gd name="connsiteY44" fmla="*/ 400729 h 1921469"/>
              <a:gd name="connsiteX45" fmla="*/ 1276248 w 3754363"/>
              <a:gd name="connsiteY45" fmla="*/ 430068 h 1921469"/>
              <a:gd name="connsiteX46" fmla="*/ 1109993 w 3754363"/>
              <a:gd name="connsiteY46" fmla="*/ 469187 h 1921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754363" h="1921469">
                <a:moveTo>
                  <a:pt x="1109993" y="469187"/>
                </a:moveTo>
                <a:lnTo>
                  <a:pt x="1109993" y="469187"/>
                </a:lnTo>
                <a:cubicBezTo>
                  <a:pt x="1030126" y="475707"/>
                  <a:pt x="949637" y="476859"/>
                  <a:pt x="870391" y="488746"/>
                </a:cubicBezTo>
                <a:cubicBezTo>
                  <a:pt x="818785" y="496487"/>
                  <a:pt x="768218" y="511084"/>
                  <a:pt x="718806" y="527865"/>
                </a:cubicBezTo>
                <a:cubicBezTo>
                  <a:pt x="660157" y="547784"/>
                  <a:pt x="581364" y="591300"/>
                  <a:pt x="528103" y="625662"/>
                </a:cubicBezTo>
                <a:cubicBezTo>
                  <a:pt x="504539" y="640865"/>
                  <a:pt x="479910" y="655176"/>
                  <a:pt x="459645" y="674560"/>
                </a:cubicBezTo>
                <a:cubicBezTo>
                  <a:pt x="441977" y="691460"/>
                  <a:pt x="430306" y="713679"/>
                  <a:pt x="415636" y="733238"/>
                </a:cubicBezTo>
                <a:cubicBezTo>
                  <a:pt x="387086" y="856959"/>
                  <a:pt x="379884" y="862818"/>
                  <a:pt x="410746" y="1051078"/>
                </a:cubicBezTo>
                <a:cubicBezTo>
                  <a:pt x="413921" y="1070447"/>
                  <a:pt x="438782" y="1078888"/>
                  <a:pt x="449865" y="1095086"/>
                </a:cubicBezTo>
                <a:cubicBezTo>
                  <a:pt x="460156" y="1110126"/>
                  <a:pt x="465183" y="1128214"/>
                  <a:pt x="474314" y="1143985"/>
                </a:cubicBezTo>
                <a:cubicBezTo>
                  <a:pt x="483147" y="1159243"/>
                  <a:pt x="493873" y="1173324"/>
                  <a:pt x="503653" y="1187993"/>
                </a:cubicBezTo>
                <a:cubicBezTo>
                  <a:pt x="500393" y="1199403"/>
                  <a:pt x="504082" y="1216173"/>
                  <a:pt x="493874" y="1222222"/>
                </a:cubicBezTo>
                <a:cubicBezTo>
                  <a:pt x="399979" y="1277864"/>
                  <a:pt x="386866" y="1255148"/>
                  <a:pt x="303170" y="1280900"/>
                </a:cubicBezTo>
                <a:cubicBezTo>
                  <a:pt x="154236" y="1326725"/>
                  <a:pt x="324037" y="1289440"/>
                  <a:pt x="195593" y="1315129"/>
                </a:cubicBezTo>
                <a:cubicBezTo>
                  <a:pt x="179294" y="1323279"/>
                  <a:pt x="162245" y="1330076"/>
                  <a:pt x="146695" y="1339578"/>
                </a:cubicBezTo>
                <a:cubicBezTo>
                  <a:pt x="127031" y="1351595"/>
                  <a:pt x="98825" y="1374530"/>
                  <a:pt x="83127" y="1393367"/>
                </a:cubicBezTo>
                <a:cubicBezTo>
                  <a:pt x="74151" y="1404138"/>
                  <a:pt x="66828" y="1416186"/>
                  <a:pt x="58678" y="1427595"/>
                </a:cubicBezTo>
                <a:cubicBezTo>
                  <a:pt x="43766" y="1469348"/>
                  <a:pt x="20340" y="1532053"/>
                  <a:pt x="9780" y="1574291"/>
                </a:cubicBezTo>
                <a:cubicBezTo>
                  <a:pt x="4971" y="1593528"/>
                  <a:pt x="3260" y="1613410"/>
                  <a:pt x="0" y="1632969"/>
                </a:cubicBezTo>
                <a:cubicBezTo>
                  <a:pt x="3260" y="1680237"/>
                  <a:pt x="-1072" y="1728653"/>
                  <a:pt x="9780" y="1774774"/>
                </a:cubicBezTo>
                <a:cubicBezTo>
                  <a:pt x="12696" y="1787166"/>
                  <a:pt x="28669" y="1791953"/>
                  <a:pt x="39119" y="1799223"/>
                </a:cubicBezTo>
                <a:cubicBezTo>
                  <a:pt x="66212" y="1818070"/>
                  <a:pt x="90446" y="1844177"/>
                  <a:pt x="122246" y="1853011"/>
                </a:cubicBezTo>
                <a:cubicBezTo>
                  <a:pt x="151585" y="1861161"/>
                  <a:pt x="180489" y="1871081"/>
                  <a:pt x="210263" y="1877461"/>
                </a:cubicBezTo>
                <a:cubicBezTo>
                  <a:pt x="283537" y="1893163"/>
                  <a:pt x="391607" y="1905993"/>
                  <a:pt x="464535" y="1911690"/>
                </a:cubicBezTo>
                <a:cubicBezTo>
                  <a:pt x="523125" y="1916267"/>
                  <a:pt x="581891" y="1918209"/>
                  <a:pt x="640569" y="1921469"/>
                </a:cubicBezTo>
                <a:cubicBezTo>
                  <a:pt x="971448" y="1914949"/>
                  <a:pt x="1302545" y="1915574"/>
                  <a:pt x="1633206" y="1901910"/>
                </a:cubicBezTo>
                <a:cubicBezTo>
                  <a:pt x="1750069" y="1897081"/>
                  <a:pt x="1890401" y="1863018"/>
                  <a:pt x="1995054" y="1809003"/>
                </a:cubicBezTo>
                <a:cubicBezTo>
                  <a:pt x="2042873" y="1784322"/>
                  <a:pt x="2084499" y="1749000"/>
                  <a:pt x="2127080" y="1716096"/>
                </a:cubicBezTo>
                <a:cubicBezTo>
                  <a:pt x="2209716" y="1652241"/>
                  <a:pt x="2244612" y="1606667"/>
                  <a:pt x="2312894" y="1520502"/>
                </a:cubicBezTo>
                <a:cubicBezTo>
                  <a:pt x="2348326" y="1475791"/>
                  <a:pt x="2377837" y="1426364"/>
                  <a:pt x="2415581" y="1383587"/>
                </a:cubicBezTo>
                <a:cubicBezTo>
                  <a:pt x="2482225" y="1308058"/>
                  <a:pt x="2626648" y="1188805"/>
                  <a:pt x="2704081" y="1139095"/>
                </a:cubicBezTo>
                <a:cubicBezTo>
                  <a:pt x="2775892" y="1092994"/>
                  <a:pt x="2856487" y="1061816"/>
                  <a:pt x="2929014" y="1016849"/>
                </a:cubicBezTo>
                <a:cubicBezTo>
                  <a:pt x="3019695" y="960627"/>
                  <a:pt x="3102926" y="893013"/>
                  <a:pt x="3193065" y="835925"/>
                </a:cubicBezTo>
                <a:cubicBezTo>
                  <a:pt x="3310532" y="761529"/>
                  <a:pt x="3555916" y="654483"/>
                  <a:pt x="3638040" y="562094"/>
                </a:cubicBezTo>
                <a:lnTo>
                  <a:pt x="3716278" y="474077"/>
                </a:lnTo>
                <a:cubicBezTo>
                  <a:pt x="3736314" y="410629"/>
                  <a:pt x="3764776" y="348046"/>
                  <a:pt x="3750507" y="278483"/>
                </a:cubicBezTo>
                <a:cubicBezTo>
                  <a:pt x="3743916" y="246350"/>
                  <a:pt x="3726897" y="216154"/>
                  <a:pt x="3706498" y="190466"/>
                </a:cubicBezTo>
                <a:cubicBezTo>
                  <a:pt x="3650611" y="120090"/>
                  <a:pt x="3560812" y="72500"/>
                  <a:pt x="3476676" y="48661"/>
                </a:cubicBezTo>
                <a:cubicBezTo>
                  <a:pt x="3427658" y="34773"/>
                  <a:pt x="3375619" y="35621"/>
                  <a:pt x="3325091" y="29101"/>
                </a:cubicBezTo>
                <a:cubicBezTo>
                  <a:pt x="2908134" y="30988"/>
                  <a:pt x="2517443" y="-56595"/>
                  <a:pt x="2131970" y="63330"/>
                </a:cubicBezTo>
                <a:cubicBezTo>
                  <a:pt x="2038560" y="92391"/>
                  <a:pt x="1999645" y="115030"/>
                  <a:pt x="1907037" y="151347"/>
                </a:cubicBezTo>
                <a:cubicBezTo>
                  <a:pt x="1828509" y="182142"/>
                  <a:pt x="1738059" y="209671"/>
                  <a:pt x="1662545" y="249144"/>
                </a:cubicBezTo>
                <a:cubicBezTo>
                  <a:pt x="1626869" y="267793"/>
                  <a:pt x="1595132" y="293311"/>
                  <a:pt x="1559859" y="312712"/>
                </a:cubicBezTo>
                <a:cubicBezTo>
                  <a:pt x="1518839" y="335273"/>
                  <a:pt x="1440609" y="369138"/>
                  <a:pt x="1393604" y="386060"/>
                </a:cubicBezTo>
                <a:cubicBezTo>
                  <a:pt x="1377593" y="391824"/>
                  <a:pt x="1360640" y="394754"/>
                  <a:pt x="1344706" y="400729"/>
                </a:cubicBezTo>
                <a:cubicBezTo>
                  <a:pt x="1321460" y="409446"/>
                  <a:pt x="1300382" y="424243"/>
                  <a:pt x="1276248" y="430068"/>
                </a:cubicBezTo>
                <a:lnTo>
                  <a:pt x="1109993" y="469187"/>
                </a:lnTo>
                <a:close/>
              </a:path>
            </a:pathLst>
          </a:custGeom>
          <a:solidFill>
            <a:srgbClr val="97E9FF">
              <a:alpha val="69804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5" name="Graphic 104" descr="Rubber duck with solid fill">
            <a:extLst>
              <a:ext uri="{FF2B5EF4-FFF2-40B4-BE49-F238E27FC236}">
                <a16:creationId xmlns:a16="http://schemas.microsoft.com/office/drawing/2014/main" id="{BAD31D52-625B-45DD-902B-EE423EED39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6070810" y="4263320"/>
            <a:ext cx="712211" cy="712211"/>
          </a:xfrm>
          <a:prstGeom prst="rect">
            <a:avLst/>
          </a:prstGeom>
        </p:spPr>
      </p:pic>
      <p:pic>
        <p:nvPicPr>
          <p:cNvPr id="106" name="Graphic 105" descr="Rubber duck with solid fill">
            <a:extLst>
              <a:ext uri="{FF2B5EF4-FFF2-40B4-BE49-F238E27FC236}">
                <a16:creationId xmlns:a16="http://schemas.microsoft.com/office/drawing/2014/main" id="{53F32F75-6B29-4482-B7AD-ADE802695E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6793621" y="3766771"/>
            <a:ext cx="712211" cy="712211"/>
          </a:xfrm>
          <a:prstGeom prst="rect">
            <a:avLst/>
          </a:prstGeom>
        </p:spPr>
      </p:pic>
      <p:pic>
        <p:nvPicPr>
          <p:cNvPr id="107" name="Graphic 106" descr="Plant with solid fill">
            <a:extLst>
              <a:ext uri="{FF2B5EF4-FFF2-40B4-BE49-F238E27FC236}">
                <a16:creationId xmlns:a16="http://schemas.microsoft.com/office/drawing/2014/main" id="{61AD3A7E-69AD-4802-B5F8-37FE2C3A41E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178734" y="4507289"/>
            <a:ext cx="599250" cy="599250"/>
          </a:xfrm>
          <a:prstGeom prst="rect">
            <a:avLst/>
          </a:prstGeom>
        </p:spPr>
      </p:pic>
      <p:pic>
        <p:nvPicPr>
          <p:cNvPr id="122" name="Graphic 121" descr="Plant with solid fill">
            <a:extLst>
              <a:ext uri="{FF2B5EF4-FFF2-40B4-BE49-F238E27FC236}">
                <a16:creationId xmlns:a16="http://schemas.microsoft.com/office/drawing/2014/main" id="{74CD8BD4-3A47-497A-A6D2-007FA1C094D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060389" y="4089533"/>
            <a:ext cx="599251" cy="599250"/>
          </a:xfrm>
          <a:prstGeom prst="rect">
            <a:avLst/>
          </a:prstGeom>
        </p:spPr>
      </p:pic>
      <p:pic>
        <p:nvPicPr>
          <p:cNvPr id="123" name="Graphic 122" descr="Plant with solid fill">
            <a:extLst>
              <a:ext uri="{FF2B5EF4-FFF2-40B4-BE49-F238E27FC236}">
                <a16:creationId xmlns:a16="http://schemas.microsoft.com/office/drawing/2014/main" id="{EDDDA02D-6EDC-46E0-ACE3-D79C78A63C6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43079" y="3608458"/>
            <a:ext cx="599251" cy="599250"/>
          </a:xfrm>
          <a:prstGeom prst="rect">
            <a:avLst/>
          </a:prstGeom>
        </p:spPr>
      </p:pic>
      <p:pic>
        <p:nvPicPr>
          <p:cNvPr id="124" name="Graphic 123" descr="Plant with solid fill">
            <a:extLst>
              <a:ext uri="{FF2B5EF4-FFF2-40B4-BE49-F238E27FC236}">
                <a16:creationId xmlns:a16="http://schemas.microsoft.com/office/drawing/2014/main" id="{FD5F57EE-544A-4076-8A1D-060D472625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887917" y="3896615"/>
            <a:ext cx="599251" cy="599250"/>
          </a:xfrm>
          <a:prstGeom prst="rect">
            <a:avLst/>
          </a:prstGeom>
        </p:spPr>
      </p:pic>
      <p:pic>
        <p:nvPicPr>
          <p:cNvPr id="103" name="Graphic 102" descr="Rubber duck with solid fill">
            <a:extLst>
              <a:ext uri="{FF2B5EF4-FFF2-40B4-BE49-F238E27FC236}">
                <a16:creationId xmlns:a16="http://schemas.microsoft.com/office/drawing/2014/main" id="{C8C33570-8855-49FC-BC1E-70CE37282E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5701261" y="3614605"/>
            <a:ext cx="712211" cy="712211"/>
          </a:xfrm>
          <a:prstGeom prst="rect">
            <a:avLst/>
          </a:prstGeom>
        </p:spPr>
      </p:pic>
      <p:pic>
        <p:nvPicPr>
          <p:cNvPr id="125" name="Graphic 124" descr="Plant with solid fill">
            <a:extLst>
              <a:ext uri="{FF2B5EF4-FFF2-40B4-BE49-F238E27FC236}">
                <a16:creationId xmlns:a16="http://schemas.microsoft.com/office/drawing/2014/main" id="{D46E7082-2B45-43BD-8134-7BC908056E5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93381" y="4495865"/>
            <a:ext cx="599251" cy="599250"/>
          </a:xfrm>
          <a:prstGeom prst="rect">
            <a:avLst/>
          </a:prstGeom>
        </p:spPr>
      </p:pic>
      <p:pic>
        <p:nvPicPr>
          <p:cNvPr id="126" name="Graphic 125" descr="Lotus Flower with solid fill">
            <a:extLst>
              <a:ext uri="{FF2B5EF4-FFF2-40B4-BE49-F238E27FC236}">
                <a16:creationId xmlns:a16="http://schemas.microsoft.com/office/drawing/2014/main" id="{4112A140-3153-4944-81F9-9244E93D1A5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146825" y="3386609"/>
            <a:ext cx="599251" cy="599250"/>
          </a:xfrm>
          <a:prstGeom prst="rect">
            <a:avLst/>
          </a:prstGeom>
        </p:spPr>
      </p:pic>
      <p:pic>
        <p:nvPicPr>
          <p:cNvPr id="104" name="Graphic 103" descr="Rubber duck with solid fill">
            <a:extLst>
              <a:ext uri="{FF2B5EF4-FFF2-40B4-BE49-F238E27FC236}">
                <a16:creationId xmlns:a16="http://schemas.microsoft.com/office/drawing/2014/main" id="{E52E785C-A779-4FBE-B748-0B468ECCCD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6390150" y="3360194"/>
            <a:ext cx="712211" cy="712211"/>
          </a:xfrm>
          <a:prstGeom prst="rect">
            <a:avLst/>
          </a:prstGeom>
        </p:spPr>
      </p:pic>
      <p:sp>
        <p:nvSpPr>
          <p:cNvPr id="127" name="Rectangle 126">
            <a:extLst>
              <a:ext uri="{FF2B5EF4-FFF2-40B4-BE49-F238E27FC236}">
                <a16:creationId xmlns:a16="http://schemas.microsoft.com/office/drawing/2014/main" id="{C0BFA2D2-49D8-4053-9B87-1108F955502F}"/>
              </a:ext>
            </a:extLst>
          </p:cNvPr>
          <p:cNvSpPr/>
          <p:nvPr/>
        </p:nvSpPr>
        <p:spPr>
          <a:xfrm>
            <a:off x="2897146" y="4913202"/>
            <a:ext cx="72282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i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badi" panose="020B0604020104020204" pitchFamily="34" charset="0"/>
              </a:rPr>
              <a:t>The LCM has everybody</a:t>
            </a:r>
          </a:p>
        </p:txBody>
      </p:sp>
      <p:cxnSp>
        <p:nvCxnSpPr>
          <p:cNvPr id="128" name="Straight Arrow Connector 127">
            <a:extLst>
              <a:ext uri="{FF2B5EF4-FFF2-40B4-BE49-F238E27FC236}">
                <a16:creationId xmlns:a16="http://schemas.microsoft.com/office/drawing/2014/main" id="{570D2197-E037-4733-BF01-3B74AD74431A}"/>
              </a:ext>
            </a:extLst>
          </p:cNvPr>
          <p:cNvCxnSpPr>
            <a:cxnSpLocks/>
          </p:cNvCxnSpPr>
          <p:nvPr/>
        </p:nvCxnSpPr>
        <p:spPr>
          <a:xfrm flipH="1" flipV="1">
            <a:off x="4572852" y="1899133"/>
            <a:ext cx="1420529" cy="155251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5B73503E-72EF-4C49-BBAD-69032B0FADD0}"/>
              </a:ext>
            </a:extLst>
          </p:cNvPr>
          <p:cNvCxnSpPr>
            <a:cxnSpLocks/>
          </p:cNvCxnSpPr>
          <p:nvPr/>
        </p:nvCxnSpPr>
        <p:spPr>
          <a:xfrm flipV="1">
            <a:off x="7774444" y="1830141"/>
            <a:ext cx="1749846" cy="191063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7704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4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CAA1142F-F325-4881-A8A5-FF79868C1C48}"/>
              </a:ext>
            </a:extLst>
          </p:cNvPr>
          <p:cNvGrpSpPr/>
          <p:nvPr/>
        </p:nvGrpSpPr>
        <p:grpSpPr>
          <a:xfrm>
            <a:off x="3306521" y="154529"/>
            <a:ext cx="2460415" cy="1727941"/>
            <a:chOff x="2239546" y="586373"/>
            <a:chExt cx="3754363" cy="2636676"/>
          </a:xfrm>
        </p:grpSpPr>
        <p:sp>
          <p:nvSpPr>
            <p:cNvPr id="2" name="Freeform: Shape 1">
              <a:extLst>
                <a:ext uri="{FF2B5EF4-FFF2-40B4-BE49-F238E27FC236}">
                  <a16:creationId xmlns:a16="http://schemas.microsoft.com/office/drawing/2014/main" id="{429DCF09-BC0C-40CE-BCE3-C645C5150F21}"/>
                </a:ext>
              </a:extLst>
            </p:cNvPr>
            <p:cNvSpPr/>
            <p:nvPr/>
          </p:nvSpPr>
          <p:spPr>
            <a:xfrm>
              <a:off x="2239546" y="1178689"/>
              <a:ext cx="3754363" cy="1921469"/>
            </a:xfrm>
            <a:custGeom>
              <a:avLst/>
              <a:gdLst>
                <a:gd name="connsiteX0" fmla="*/ 1109993 w 3754363"/>
                <a:gd name="connsiteY0" fmla="*/ 469187 h 1921469"/>
                <a:gd name="connsiteX1" fmla="*/ 1109993 w 3754363"/>
                <a:gd name="connsiteY1" fmla="*/ 469187 h 1921469"/>
                <a:gd name="connsiteX2" fmla="*/ 870391 w 3754363"/>
                <a:gd name="connsiteY2" fmla="*/ 488746 h 1921469"/>
                <a:gd name="connsiteX3" fmla="*/ 718806 w 3754363"/>
                <a:gd name="connsiteY3" fmla="*/ 527865 h 1921469"/>
                <a:gd name="connsiteX4" fmla="*/ 528103 w 3754363"/>
                <a:gd name="connsiteY4" fmla="*/ 625662 h 1921469"/>
                <a:gd name="connsiteX5" fmla="*/ 459645 w 3754363"/>
                <a:gd name="connsiteY5" fmla="*/ 674560 h 1921469"/>
                <a:gd name="connsiteX6" fmla="*/ 415636 w 3754363"/>
                <a:gd name="connsiteY6" fmla="*/ 733238 h 1921469"/>
                <a:gd name="connsiteX7" fmla="*/ 410746 w 3754363"/>
                <a:gd name="connsiteY7" fmla="*/ 1051078 h 1921469"/>
                <a:gd name="connsiteX8" fmla="*/ 449865 w 3754363"/>
                <a:gd name="connsiteY8" fmla="*/ 1095086 h 1921469"/>
                <a:gd name="connsiteX9" fmla="*/ 474314 w 3754363"/>
                <a:gd name="connsiteY9" fmla="*/ 1143985 h 1921469"/>
                <a:gd name="connsiteX10" fmla="*/ 503653 w 3754363"/>
                <a:gd name="connsiteY10" fmla="*/ 1187993 h 1921469"/>
                <a:gd name="connsiteX11" fmla="*/ 493874 w 3754363"/>
                <a:gd name="connsiteY11" fmla="*/ 1222222 h 1921469"/>
                <a:gd name="connsiteX12" fmla="*/ 303170 w 3754363"/>
                <a:gd name="connsiteY12" fmla="*/ 1280900 h 1921469"/>
                <a:gd name="connsiteX13" fmla="*/ 195593 w 3754363"/>
                <a:gd name="connsiteY13" fmla="*/ 1315129 h 1921469"/>
                <a:gd name="connsiteX14" fmla="*/ 146695 w 3754363"/>
                <a:gd name="connsiteY14" fmla="*/ 1339578 h 1921469"/>
                <a:gd name="connsiteX15" fmla="*/ 83127 w 3754363"/>
                <a:gd name="connsiteY15" fmla="*/ 1393367 h 1921469"/>
                <a:gd name="connsiteX16" fmla="*/ 58678 w 3754363"/>
                <a:gd name="connsiteY16" fmla="*/ 1427595 h 1921469"/>
                <a:gd name="connsiteX17" fmla="*/ 9780 w 3754363"/>
                <a:gd name="connsiteY17" fmla="*/ 1574291 h 1921469"/>
                <a:gd name="connsiteX18" fmla="*/ 0 w 3754363"/>
                <a:gd name="connsiteY18" fmla="*/ 1632969 h 1921469"/>
                <a:gd name="connsiteX19" fmla="*/ 9780 w 3754363"/>
                <a:gd name="connsiteY19" fmla="*/ 1774774 h 1921469"/>
                <a:gd name="connsiteX20" fmla="*/ 39119 w 3754363"/>
                <a:gd name="connsiteY20" fmla="*/ 1799223 h 1921469"/>
                <a:gd name="connsiteX21" fmla="*/ 122246 w 3754363"/>
                <a:gd name="connsiteY21" fmla="*/ 1853011 h 1921469"/>
                <a:gd name="connsiteX22" fmla="*/ 210263 w 3754363"/>
                <a:gd name="connsiteY22" fmla="*/ 1877461 h 1921469"/>
                <a:gd name="connsiteX23" fmla="*/ 464535 w 3754363"/>
                <a:gd name="connsiteY23" fmla="*/ 1911690 h 1921469"/>
                <a:gd name="connsiteX24" fmla="*/ 640569 w 3754363"/>
                <a:gd name="connsiteY24" fmla="*/ 1921469 h 1921469"/>
                <a:gd name="connsiteX25" fmla="*/ 1633206 w 3754363"/>
                <a:gd name="connsiteY25" fmla="*/ 1901910 h 1921469"/>
                <a:gd name="connsiteX26" fmla="*/ 1995054 w 3754363"/>
                <a:gd name="connsiteY26" fmla="*/ 1809003 h 1921469"/>
                <a:gd name="connsiteX27" fmla="*/ 2127080 w 3754363"/>
                <a:gd name="connsiteY27" fmla="*/ 1716096 h 1921469"/>
                <a:gd name="connsiteX28" fmla="*/ 2312894 w 3754363"/>
                <a:gd name="connsiteY28" fmla="*/ 1520502 h 1921469"/>
                <a:gd name="connsiteX29" fmla="*/ 2415581 w 3754363"/>
                <a:gd name="connsiteY29" fmla="*/ 1383587 h 1921469"/>
                <a:gd name="connsiteX30" fmla="*/ 2704081 w 3754363"/>
                <a:gd name="connsiteY30" fmla="*/ 1139095 h 1921469"/>
                <a:gd name="connsiteX31" fmla="*/ 2929014 w 3754363"/>
                <a:gd name="connsiteY31" fmla="*/ 1016849 h 1921469"/>
                <a:gd name="connsiteX32" fmla="*/ 3193065 w 3754363"/>
                <a:gd name="connsiteY32" fmla="*/ 835925 h 1921469"/>
                <a:gd name="connsiteX33" fmla="*/ 3638040 w 3754363"/>
                <a:gd name="connsiteY33" fmla="*/ 562094 h 1921469"/>
                <a:gd name="connsiteX34" fmla="*/ 3716278 w 3754363"/>
                <a:gd name="connsiteY34" fmla="*/ 474077 h 1921469"/>
                <a:gd name="connsiteX35" fmla="*/ 3750507 w 3754363"/>
                <a:gd name="connsiteY35" fmla="*/ 278483 h 1921469"/>
                <a:gd name="connsiteX36" fmla="*/ 3706498 w 3754363"/>
                <a:gd name="connsiteY36" fmla="*/ 190466 h 1921469"/>
                <a:gd name="connsiteX37" fmla="*/ 3476676 w 3754363"/>
                <a:gd name="connsiteY37" fmla="*/ 48661 h 1921469"/>
                <a:gd name="connsiteX38" fmla="*/ 3325091 w 3754363"/>
                <a:gd name="connsiteY38" fmla="*/ 29101 h 1921469"/>
                <a:gd name="connsiteX39" fmla="*/ 2131970 w 3754363"/>
                <a:gd name="connsiteY39" fmla="*/ 63330 h 1921469"/>
                <a:gd name="connsiteX40" fmla="*/ 1907037 w 3754363"/>
                <a:gd name="connsiteY40" fmla="*/ 151347 h 1921469"/>
                <a:gd name="connsiteX41" fmla="*/ 1662545 w 3754363"/>
                <a:gd name="connsiteY41" fmla="*/ 249144 h 1921469"/>
                <a:gd name="connsiteX42" fmla="*/ 1559859 w 3754363"/>
                <a:gd name="connsiteY42" fmla="*/ 312712 h 1921469"/>
                <a:gd name="connsiteX43" fmla="*/ 1393604 w 3754363"/>
                <a:gd name="connsiteY43" fmla="*/ 386060 h 1921469"/>
                <a:gd name="connsiteX44" fmla="*/ 1344706 w 3754363"/>
                <a:gd name="connsiteY44" fmla="*/ 400729 h 1921469"/>
                <a:gd name="connsiteX45" fmla="*/ 1276248 w 3754363"/>
                <a:gd name="connsiteY45" fmla="*/ 430068 h 1921469"/>
                <a:gd name="connsiteX46" fmla="*/ 1109993 w 3754363"/>
                <a:gd name="connsiteY46" fmla="*/ 469187 h 1921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3754363" h="1921469">
                  <a:moveTo>
                    <a:pt x="1109993" y="469187"/>
                  </a:moveTo>
                  <a:lnTo>
                    <a:pt x="1109993" y="469187"/>
                  </a:lnTo>
                  <a:cubicBezTo>
                    <a:pt x="1030126" y="475707"/>
                    <a:pt x="949637" y="476859"/>
                    <a:pt x="870391" y="488746"/>
                  </a:cubicBezTo>
                  <a:cubicBezTo>
                    <a:pt x="818785" y="496487"/>
                    <a:pt x="768218" y="511084"/>
                    <a:pt x="718806" y="527865"/>
                  </a:cubicBezTo>
                  <a:cubicBezTo>
                    <a:pt x="660157" y="547784"/>
                    <a:pt x="581364" y="591300"/>
                    <a:pt x="528103" y="625662"/>
                  </a:cubicBezTo>
                  <a:cubicBezTo>
                    <a:pt x="504539" y="640865"/>
                    <a:pt x="479910" y="655176"/>
                    <a:pt x="459645" y="674560"/>
                  </a:cubicBezTo>
                  <a:cubicBezTo>
                    <a:pt x="441977" y="691460"/>
                    <a:pt x="430306" y="713679"/>
                    <a:pt x="415636" y="733238"/>
                  </a:cubicBezTo>
                  <a:cubicBezTo>
                    <a:pt x="387086" y="856959"/>
                    <a:pt x="379884" y="862818"/>
                    <a:pt x="410746" y="1051078"/>
                  </a:cubicBezTo>
                  <a:cubicBezTo>
                    <a:pt x="413921" y="1070447"/>
                    <a:pt x="438782" y="1078888"/>
                    <a:pt x="449865" y="1095086"/>
                  </a:cubicBezTo>
                  <a:cubicBezTo>
                    <a:pt x="460156" y="1110126"/>
                    <a:pt x="465183" y="1128214"/>
                    <a:pt x="474314" y="1143985"/>
                  </a:cubicBezTo>
                  <a:cubicBezTo>
                    <a:pt x="483147" y="1159243"/>
                    <a:pt x="493873" y="1173324"/>
                    <a:pt x="503653" y="1187993"/>
                  </a:cubicBezTo>
                  <a:cubicBezTo>
                    <a:pt x="500393" y="1199403"/>
                    <a:pt x="504082" y="1216173"/>
                    <a:pt x="493874" y="1222222"/>
                  </a:cubicBezTo>
                  <a:cubicBezTo>
                    <a:pt x="399979" y="1277864"/>
                    <a:pt x="386866" y="1255148"/>
                    <a:pt x="303170" y="1280900"/>
                  </a:cubicBezTo>
                  <a:cubicBezTo>
                    <a:pt x="154236" y="1326725"/>
                    <a:pt x="324037" y="1289440"/>
                    <a:pt x="195593" y="1315129"/>
                  </a:cubicBezTo>
                  <a:cubicBezTo>
                    <a:pt x="179294" y="1323279"/>
                    <a:pt x="162245" y="1330076"/>
                    <a:pt x="146695" y="1339578"/>
                  </a:cubicBezTo>
                  <a:cubicBezTo>
                    <a:pt x="127031" y="1351595"/>
                    <a:pt x="98825" y="1374530"/>
                    <a:pt x="83127" y="1393367"/>
                  </a:cubicBezTo>
                  <a:cubicBezTo>
                    <a:pt x="74151" y="1404138"/>
                    <a:pt x="66828" y="1416186"/>
                    <a:pt x="58678" y="1427595"/>
                  </a:cubicBezTo>
                  <a:cubicBezTo>
                    <a:pt x="43766" y="1469348"/>
                    <a:pt x="20340" y="1532053"/>
                    <a:pt x="9780" y="1574291"/>
                  </a:cubicBezTo>
                  <a:cubicBezTo>
                    <a:pt x="4971" y="1593528"/>
                    <a:pt x="3260" y="1613410"/>
                    <a:pt x="0" y="1632969"/>
                  </a:cubicBezTo>
                  <a:cubicBezTo>
                    <a:pt x="3260" y="1680237"/>
                    <a:pt x="-1072" y="1728653"/>
                    <a:pt x="9780" y="1774774"/>
                  </a:cubicBezTo>
                  <a:cubicBezTo>
                    <a:pt x="12696" y="1787166"/>
                    <a:pt x="28669" y="1791953"/>
                    <a:pt x="39119" y="1799223"/>
                  </a:cubicBezTo>
                  <a:cubicBezTo>
                    <a:pt x="66212" y="1818070"/>
                    <a:pt x="90446" y="1844177"/>
                    <a:pt x="122246" y="1853011"/>
                  </a:cubicBezTo>
                  <a:cubicBezTo>
                    <a:pt x="151585" y="1861161"/>
                    <a:pt x="180489" y="1871081"/>
                    <a:pt x="210263" y="1877461"/>
                  </a:cubicBezTo>
                  <a:cubicBezTo>
                    <a:pt x="283537" y="1893163"/>
                    <a:pt x="391607" y="1905993"/>
                    <a:pt x="464535" y="1911690"/>
                  </a:cubicBezTo>
                  <a:cubicBezTo>
                    <a:pt x="523125" y="1916267"/>
                    <a:pt x="581891" y="1918209"/>
                    <a:pt x="640569" y="1921469"/>
                  </a:cubicBezTo>
                  <a:cubicBezTo>
                    <a:pt x="971448" y="1914949"/>
                    <a:pt x="1302545" y="1915574"/>
                    <a:pt x="1633206" y="1901910"/>
                  </a:cubicBezTo>
                  <a:cubicBezTo>
                    <a:pt x="1750069" y="1897081"/>
                    <a:pt x="1890401" y="1863018"/>
                    <a:pt x="1995054" y="1809003"/>
                  </a:cubicBezTo>
                  <a:cubicBezTo>
                    <a:pt x="2042873" y="1784322"/>
                    <a:pt x="2084499" y="1749000"/>
                    <a:pt x="2127080" y="1716096"/>
                  </a:cubicBezTo>
                  <a:cubicBezTo>
                    <a:pt x="2209716" y="1652241"/>
                    <a:pt x="2244612" y="1606667"/>
                    <a:pt x="2312894" y="1520502"/>
                  </a:cubicBezTo>
                  <a:cubicBezTo>
                    <a:pt x="2348326" y="1475791"/>
                    <a:pt x="2377837" y="1426364"/>
                    <a:pt x="2415581" y="1383587"/>
                  </a:cubicBezTo>
                  <a:cubicBezTo>
                    <a:pt x="2482225" y="1308058"/>
                    <a:pt x="2626648" y="1188805"/>
                    <a:pt x="2704081" y="1139095"/>
                  </a:cubicBezTo>
                  <a:cubicBezTo>
                    <a:pt x="2775892" y="1092994"/>
                    <a:pt x="2856487" y="1061816"/>
                    <a:pt x="2929014" y="1016849"/>
                  </a:cubicBezTo>
                  <a:cubicBezTo>
                    <a:pt x="3019695" y="960627"/>
                    <a:pt x="3102926" y="893013"/>
                    <a:pt x="3193065" y="835925"/>
                  </a:cubicBezTo>
                  <a:cubicBezTo>
                    <a:pt x="3310532" y="761529"/>
                    <a:pt x="3555916" y="654483"/>
                    <a:pt x="3638040" y="562094"/>
                  </a:cubicBezTo>
                  <a:lnTo>
                    <a:pt x="3716278" y="474077"/>
                  </a:lnTo>
                  <a:cubicBezTo>
                    <a:pt x="3736314" y="410629"/>
                    <a:pt x="3764776" y="348046"/>
                    <a:pt x="3750507" y="278483"/>
                  </a:cubicBezTo>
                  <a:cubicBezTo>
                    <a:pt x="3743916" y="246350"/>
                    <a:pt x="3726897" y="216154"/>
                    <a:pt x="3706498" y="190466"/>
                  </a:cubicBezTo>
                  <a:cubicBezTo>
                    <a:pt x="3650611" y="120090"/>
                    <a:pt x="3560812" y="72500"/>
                    <a:pt x="3476676" y="48661"/>
                  </a:cubicBezTo>
                  <a:cubicBezTo>
                    <a:pt x="3427658" y="34773"/>
                    <a:pt x="3375619" y="35621"/>
                    <a:pt x="3325091" y="29101"/>
                  </a:cubicBezTo>
                  <a:cubicBezTo>
                    <a:pt x="2908134" y="30988"/>
                    <a:pt x="2517443" y="-56595"/>
                    <a:pt x="2131970" y="63330"/>
                  </a:cubicBezTo>
                  <a:cubicBezTo>
                    <a:pt x="2038560" y="92391"/>
                    <a:pt x="1999645" y="115030"/>
                    <a:pt x="1907037" y="151347"/>
                  </a:cubicBezTo>
                  <a:cubicBezTo>
                    <a:pt x="1828509" y="182142"/>
                    <a:pt x="1738059" y="209671"/>
                    <a:pt x="1662545" y="249144"/>
                  </a:cubicBezTo>
                  <a:cubicBezTo>
                    <a:pt x="1626869" y="267793"/>
                    <a:pt x="1595132" y="293311"/>
                    <a:pt x="1559859" y="312712"/>
                  </a:cubicBezTo>
                  <a:cubicBezTo>
                    <a:pt x="1518839" y="335273"/>
                    <a:pt x="1440609" y="369138"/>
                    <a:pt x="1393604" y="386060"/>
                  </a:cubicBezTo>
                  <a:cubicBezTo>
                    <a:pt x="1377593" y="391824"/>
                    <a:pt x="1360640" y="394754"/>
                    <a:pt x="1344706" y="400729"/>
                  </a:cubicBezTo>
                  <a:cubicBezTo>
                    <a:pt x="1321460" y="409446"/>
                    <a:pt x="1300382" y="424243"/>
                    <a:pt x="1276248" y="430068"/>
                  </a:cubicBezTo>
                  <a:lnTo>
                    <a:pt x="1109993" y="469187"/>
                  </a:lnTo>
                  <a:close/>
                </a:path>
              </a:pathLst>
            </a:custGeom>
            <a:solidFill>
              <a:srgbClr val="97E9FF">
                <a:alpha val="69804"/>
              </a:srgb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Graphic 6" descr="Rubber duck with solid fill">
              <a:extLst>
                <a:ext uri="{FF2B5EF4-FFF2-40B4-BE49-F238E27FC236}">
                  <a16:creationId xmlns:a16="http://schemas.microsoft.com/office/drawing/2014/main" id="{78205AB2-94F2-4851-A76B-7BFEA3CB56B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3085081" y="849609"/>
              <a:ext cx="1086767" cy="1086767"/>
            </a:xfrm>
            <a:prstGeom prst="rect">
              <a:avLst/>
            </a:prstGeom>
          </p:spPr>
        </p:pic>
        <p:pic>
          <p:nvPicPr>
            <p:cNvPr id="8" name="Graphic 7" descr="Rubber duck with solid fill">
              <a:extLst>
                <a:ext uri="{FF2B5EF4-FFF2-40B4-BE49-F238E27FC236}">
                  <a16:creationId xmlns:a16="http://schemas.microsoft.com/office/drawing/2014/main" id="{81B75D3D-138A-4624-907A-DC9B789450D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4171848" y="586373"/>
              <a:ext cx="1086767" cy="1086767"/>
            </a:xfrm>
            <a:prstGeom prst="rect">
              <a:avLst/>
            </a:prstGeom>
          </p:spPr>
        </p:pic>
        <p:pic>
          <p:nvPicPr>
            <p:cNvPr id="9" name="Graphic 8" descr="Rubber duck with solid fill">
              <a:extLst>
                <a:ext uri="{FF2B5EF4-FFF2-40B4-BE49-F238E27FC236}">
                  <a16:creationId xmlns:a16="http://schemas.microsoft.com/office/drawing/2014/main" id="{B222A872-355C-4000-8682-58167E00950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3628464" y="1936376"/>
              <a:ext cx="1086767" cy="1086767"/>
            </a:xfrm>
            <a:prstGeom prst="rect">
              <a:avLst/>
            </a:prstGeom>
          </p:spPr>
        </p:pic>
        <p:pic>
          <p:nvPicPr>
            <p:cNvPr id="10" name="Graphic 9" descr="Rubber duck with solid fill">
              <a:extLst>
                <a:ext uri="{FF2B5EF4-FFF2-40B4-BE49-F238E27FC236}">
                  <a16:creationId xmlns:a16="http://schemas.microsoft.com/office/drawing/2014/main" id="{34A7AB12-1145-4030-A171-2D579CB5638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4731406" y="1178689"/>
              <a:ext cx="1086767" cy="1086767"/>
            </a:xfrm>
            <a:prstGeom prst="rect">
              <a:avLst/>
            </a:prstGeom>
          </p:spPr>
        </p:pic>
        <p:pic>
          <p:nvPicPr>
            <p:cNvPr id="14" name="Graphic 13" descr="Plant with solid fill">
              <a:extLst>
                <a:ext uri="{FF2B5EF4-FFF2-40B4-BE49-F238E27FC236}">
                  <a16:creationId xmlns:a16="http://schemas.microsoft.com/office/drawing/2014/main" id="{67A2DCB0-908D-4722-A8C5-E0B03DF807C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267240" y="2308649"/>
              <a:ext cx="914400" cy="914400"/>
            </a:xfrm>
            <a:prstGeom prst="rect">
              <a:avLst/>
            </a:prstGeom>
          </p:spPr>
        </p:pic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A277D2E-2715-4154-B944-349DAD02E6E1}"/>
              </a:ext>
            </a:extLst>
          </p:cNvPr>
          <p:cNvGrpSpPr/>
          <p:nvPr/>
        </p:nvGrpSpPr>
        <p:grpSpPr>
          <a:xfrm>
            <a:off x="7786408" y="202478"/>
            <a:ext cx="2560096" cy="1697776"/>
            <a:chOff x="7203030" y="639567"/>
            <a:chExt cx="3906466" cy="2590647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CC8E2A5E-B00F-4993-B60B-68F1136C7C0B}"/>
                </a:ext>
              </a:extLst>
            </p:cNvPr>
            <p:cNvSpPr/>
            <p:nvPr/>
          </p:nvSpPr>
          <p:spPr>
            <a:xfrm>
              <a:off x="7355133" y="1257741"/>
              <a:ext cx="3754363" cy="1921469"/>
            </a:xfrm>
            <a:custGeom>
              <a:avLst/>
              <a:gdLst>
                <a:gd name="connsiteX0" fmla="*/ 1109993 w 3754363"/>
                <a:gd name="connsiteY0" fmla="*/ 469187 h 1921469"/>
                <a:gd name="connsiteX1" fmla="*/ 1109993 w 3754363"/>
                <a:gd name="connsiteY1" fmla="*/ 469187 h 1921469"/>
                <a:gd name="connsiteX2" fmla="*/ 870391 w 3754363"/>
                <a:gd name="connsiteY2" fmla="*/ 488746 h 1921469"/>
                <a:gd name="connsiteX3" fmla="*/ 718806 w 3754363"/>
                <a:gd name="connsiteY3" fmla="*/ 527865 h 1921469"/>
                <a:gd name="connsiteX4" fmla="*/ 528103 w 3754363"/>
                <a:gd name="connsiteY4" fmla="*/ 625662 h 1921469"/>
                <a:gd name="connsiteX5" fmla="*/ 459645 w 3754363"/>
                <a:gd name="connsiteY5" fmla="*/ 674560 h 1921469"/>
                <a:gd name="connsiteX6" fmla="*/ 415636 w 3754363"/>
                <a:gd name="connsiteY6" fmla="*/ 733238 h 1921469"/>
                <a:gd name="connsiteX7" fmla="*/ 410746 w 3754363"/>
                <a:gd name="connsiteY7" fmla="*/ 1051078 h 1921469"/>
                <a:gd name="connsiteX8" fmla="*/ 449865 w 3754363"/>
                <a:gd name="connsiteY8" fmla="*/ 1095086 h 1921469"/>
                <a:gd name="connsiteX9" fmla="*/ 474314 w 3754363"/>
                <a:gd name="connsiteY9" fmla="*/ 1143985 h 1921469"/>
                <a:gd name="connsiteX10" fmla="*/ 503653 w 3754363"/>
                <a:gd name="connsiteY10" fmla="*/ 1187993 h 1921469"/>
                <a:gd name="connsiteX11" fmla="*/ 493874 w 3754363"/>
                <a:gd name="connsiteY11" fmla="*/ 1222222 h 1921469"/>
                <a:gd name="connsiteX12" fmla="*/ 303170 w 3754363"/>
                <a:gd name="connsiteY12" fmla="*/ 1280900 h 1921469"/>
                <a:gd name="connsiteX13" fmla="*/ 195593 w 3754363"/>
                <a:gd name="connsiteY13" fmla="*/ 1315129 h 1921469"/>
                <a:gd name="connsiteX14" fmla="*/ 146695 w 3754363"/>
                <a:gd name="connsiteY14" fmla="*/ 1339578 h 1921469"/>
                <a:gd name="connsiteX15" fmla="*/ 83127 w 3754363"/>
                <a:gd name="connsiteY15" fmla="*/ 1393367 h 1921469"/>
                <a:gd name="connsiteX16" fmla="*/ 58678 w 3754363"/>
                <a:gd name="connsiteY16" fmla="*/ 1427595 h 1921469"/>
                <a:gd name="connsiteX17" fmla="*/ 9780 w 3754363"/>
                <a:gd name="connsiteY17" fmla="*/ 1574291 h 1921469"/>
                <a:gd name="connsiteX18" fmla="*/ 0 w 3754363"/>
                <a:gd name="connsiteY18" fmla="*/ 1632969 h 1921469"/>
                <a:gd name="connsiteX19" fmla="*/ 9780 w 3754363"/>
                <a:gd name="connsiteY19" fmla="*/ 1774774 h 1921469"/>
                <a:gd name="connsiteX20" fmla="*/ 39119 w 3754363"/>
                <a:gd name="connsiteY20" fmla="*/ 1799223 h 1921469"/>
                <a:gd name="connsiteX21" fmla="*/ 122246 w 3754363"/>
                <a:gd name="connsiteY21" fmla="*/ 1853011 h 1921469"/>
                <a:gd name="connsiteX22" fmla="*/ 210263 w 3754363"/>
                <a:gd name="connsiteY22" fmla="*/ 1877461 h 1921469"/>
                <a:gd name="connsiteX23" fmla="*/ 464535 w 3754363"/>
                <a:gd name="connsiteY23" fmla="*/ 1911690 h 1921469"/>
                <a:gd name="connsiteX24" fmla="*/ 640569 w 3754363"/>
                <a:gd name="connsiteY24" fmla="*/ 1921469 h 1921469"/>
                <a:gd name="connsiteX25" fmla="*/ 1633206 w 3754363"/>
                <a:gd name="connsiteY25" fmla="*/ 1901910 h 1921469"/>
                <a:gd name="connsiteX26" fmla="*/ 1995054 w 3754363"/>
                <a:gd name="connsiteY26" fmla="*/ 1809003 h 1921469"/>
                <a:gd name="connsiteX27" fmla="*/ 2127080 w 3754363"/>
                <a:gd name="connsiteY27" fmla="*/ 1716096 h 1921469"/>
                <a:gd name="connsiteX28" fmla="*/ 2312894 w 3754363"/>
                <a:gd name="connsiteY28" fmla="*/ 1520502 h 1921469"/>
                <a:gd name="connsiteX29" fmla="*/ 2415581 w 3754363"/>
                <a:gd name="connsiteY29" fmla="*/ 1383587 h 1921469"/>
                <a:gd name="connsiteX30" fmla="*/ 2704081 w 3754363"/>
                <a:gd name="connsiteY30" fmla="*/ 1139095 h 1921469"/>
                <a:gd name="connsiteX31" fmla="*/ 2929014 w 3754363"/>
                <a:gd name="connsiteY31" fmla="*/ 1016849 h 1921469"/>
                <a:gd name="connsiteX32" fmla="*/ 3193065 w 3754363"/>
                <a:gd name="connsiteY32" fmla="*/ 835925 h 1921469"/>
                <a:gd name="connsiteX33" fmla="*/ 3638040 w 3754363"/>
                <a:gd name="connsiteY33" fmla="*/ 562094 h 1921469"/>
                <a:gd name="connsiteX34" fmla="*/ 3716278 w 3754363"/>
                <a:gd name="connsiteY34" fmla="*/ 474077 h 1921469"/>
                <a:gd name="connsiteX35" fmla="*/ 3750507 w 3754363"/>
                <a:gd name="connsiteY35" fmla="*/ 278483 h 1921469"/>
                <a:gd name="connsiteX36" fmla="*/ 3706498 w 3754363"/>
                <a:gd name="connsiteY36" fmla="*/ 190466 h 1921469"/>
                <a:gd name="connsiteX37" fmla="*/ 3476676 w 3754363"/>
                <a:gd name="connsiteY37" fmla="*/ 48661 h 1921469"/>
                <a:gd name="connsiteX38" fmla="*/ 3325091 w 3754363"/>
                <a:gd name="connsiteY38" fmla="*/ 29101 h 1921469"/>
                <a:gd name="connsiteX39" fmla="*/ 2131970 w 3754363"/>
                <a:gd name="connsiteY39" fmla="*/ 63330 h 1921469"/>
                <a:gd name="connsiteX40" fmla="*/ 1907037 w 3754363"/>
                <a:gd name="connsiteY40" fmla="*/ 151347 h 1921469"/>
                <a:gd name="connsiteX41" fmla="*/ 1662545 w 3754363"/>
                <a:gd name="connsiteY41" fmla="*/ 249144 h 1921469"/>
                <a:gd name="connsiteX42" fmla="*/ 1559859 w 3754363"/>
                <a:gd name="connsiteY42" fmla="*/ 312712 h 1921469"/>
                <a:gd name="connsiteX43" fmla="*/ 1393604 w 3754363"/>
                <a:gd name="connsiteY43" fmla="*/ 386060 h 1921469"/>
                <a:gd name="connsiteX44" fmla="*/ 1344706 w 3754363"/>
                <a:gd name="connsiteY44" fmla="*/ 400729 h 1921469"/>
                <a:gd name="connsiteX45" fmla="*/ 1276248 w 3754363"/>
                <a:gd name="connsiteY45" fmla="*/ 430068 h 1921469"/>
                <a:gd name="connsiteX46" fmla="*/ 1109993 w 3754363"/>
                <a:gd name="connsiteY46" fmla="*/ 469187 h 1921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3754363" h="1921469">
                  <a:moveTo>
                    <a:pt x="1109993" y="469187"/>
                  </a:moveTo>
                  <a:lnTo>
                    <a:pt x="1109993" y="469187"/>
                  </a:lnTo>
                  <a:cubicBezTo>
                    <a:pt x="1030126" y="475707"/>
                    <a:pt x="949637" y="476859"/>
                    <a:pt x="870391" y="488746"/>
                  </a:cubicBezTo>
                  <a:cubicBezTo>
                    <a:pt x="818785" y="496487"/>
                    <a:pt x="768218" y="511084"/>
                    <a:pt x="718806" y="527865"/>
                  </a:cubicBezTo>
                  <a:cubicBezTo>
                    <a:pt x="660157" y="547784"/>
                    <a:pt x="581364" y="591300"/>
                    <a:pt x="528103" y="625662"/>
                  </a:cubicBezTo>
                  <a:cubicBezTo>
                    <a:pt x="504539" y="640865"/>
                    <a:pt x="479910" y="655176"/>
                    <a:pt x="459645" y="674560"/>
                  </a:cubicBezTo>
                  <a:cubicBezTo>
                    <a:pt x="441977" y="691460"/>
                    <a:pt x="430306" y="713679"/>
                    <a:pt x="415636" y="733238"/>
                  </a:cubicBezTo>
                  <a:cubicBezTo>
                    <a:pt x="387086" y="856959"/>
                    <a:pt x="379884" y="862818"/>
                    <a:pt x="410746" y="1051078"/>
                  </a:cubicBezTo>
                  <a:cubicBezTo>
                    <a:pt x="413921" y="1070447"/>
                    <a:pt x="438782" y="1078888"/>
                    <a:pt x="449865" y="1095086"/>
                  </a:cubicBezTo>
                  <a:cubicBezTo>
                    <a:pt x="460156" y="1110126"/>
                    <a:pt x="465183" y="1128214"/>
                    <a:pt x="474314" y="1143985"/>
                  </a:cubicBezTo>
                  <a:cubicBezTo>
                    <a:pt x="483147" y="1159243"/>
                    <a:pt x="493873" y="1173324"/>
                    <a:pt x="503653" y="1187993"/>
                  </a:cubicBezTo>
                  <a:cubicBezTo>
                    <a:pt x="500393" y="1199403"/>
                    <a:pt x="504082" y="1216173"/>
                    <a:pt x="493874" y="1222222"/>
                  </a:cubicBezTo>
                  <a:cubicBezTo>
                    <a:pt x="399979" y="1277864"/>
                    <a:pt x="386866" y="1255148"/>
                    <a:pt x="303170" y="1280900"/>
                  </a:cubicBezTo>
                  <a:cubicBezTo>
                    <a:pt x="154236" y="1326725"/>
                    <a:pt x="324037" y="1289440"/>
                    <a:pt x="195593" y="1315129"/>
                  </a:cubicBezTo>
                  <a:cubicBezTo>
                    <a:pt x="179294" y="1323279"/>
                    <a:pt x="162245" y="1330076"/>
                    <a:pt x="146695" y="1339578"/>
                  </a:cubicBezTo>
                  <a:cubicBezTo>
                    <a:pt x="127031" y="1351595"/>
                    <a:pt x="98825" y="1374530"/>
                    <a:pt x="83127" y="1393367"/>
                  </a:cubicBezTo>
                  <a:cubicBezTo>
                    <a:pt x="74151" y="1404138"/>
                    <a:pt x="66828" y="1416186"/>
                    <a:pt x="58678" y="1427595"/>
                  </a:cubicBezTo>
                  <a:cubicBezTo>
                    <a:pt x="43766" y="1469348"/>
                    <a:pt x="20340" y="1532053"/>
                    <a:pt x="9780" y="1574291"/>
                  </a:cubicBezTo>
                  <a:cubicBezTo>
                    <a:pt x="4971" y="1593528"/>
                    <a:pt x="3260" y="1613410"/>
                    <a:pt x="0" y="1632969"/>
                  </a:cubicBezTo>
                  <a:cubicBezTo>
                    <a:pt x="3260" y="1680237"/>
                    <a:pt x="-1072" y="1728653"/>
                    <a:pt x="9780" y="1774774"/>
                  </a:cubicBezTo>
                  <a:cubicBezTo>
                    <a:pt x="12696" y="1787166"/>
                    <a:pt x="28669" y="1791953"/>
                    <a:pt x="39119" y="1799223"/>
                  </a:cubicBezTo>
                  <a:cubicBezTo>
                    <a:pt x="66212" y="1818070"/>
                    <a:pt x="90446" y="1844177"/>
                    <a:pt x="122246" y="1853011"/>
                  </a:cubicBezTo>
                  <a:cubicBezTo>
                    <a:pt x="151585" y="1861161"/>
                    <a:pt x="180489" y="1871081"/>
                    <a:pt x="210263" y="1877461"/>
                  </a:cubicBezTo>
                  <a:cubicBezTo>
                    <a:pt x="283537" y="1893163"/>
                    <a:pt x="391607" y="1905993"/>
                    <a:pt x="464535" y="1911690"/>
                  </a:cubicBezTo>
                  <a:cubicBezTo>
                    <a:pt x="523125" y="1916267"/>
                    <a:pt x="581891" y="1918209"/>
                    <a:pt x="640569" y="1921469"/>
                  </a:cubicBezTo>
                  <a:cubicBezTo>
                    <a:pt x="971448" y="1914949"/>
                    <a:pt x="1302545" y="1915574"/>
                    <a:pt x="1633206" y="1901910"/>
                  </a:cubicBezTo>
                  <a:cubicBezTo>
                    <a:pt x="1750069" y="1897081"/>
                    <a:pt x="1890401" y="1863018"/>
                    <a:pt x="1995054" y="1809003"/>
                  </a:cubicBezTo>
                  <a:cubicBezTo>
                    <a:pt x="2042873" y="1784322"/>
                    <a:pt x="2084499" y="1749000"/>
                    <a:pt x="2127080" y="1716096"/>
                  </a:cubicBezTo>
                  <a:cubicBezTo>
                    <a:pt x="2209716" y="1652241"/>
                    <a:pt x="2244612" y="1606667"/>
                    <a:pt x="2312894" y="1520502"/>
                  </a:cubicBezTo>
                  <a:cubicBezTo>
                    <a:pt x="2348326" y="1475791"/>
                    <a:pt x="2377837" y="1426364"/>
                    <a:pt x="2415581" y="1383587"/>
                  </a:cubicBezTo>
                  <a:cubicBezTo>
                    <a:pt x="2482225" y="1308058"/>
                    <a:pt x="2626648" y="1188805"/>
                    <a:pt x="2704081" y="1139095"/>
                  </a:cubicBezTo>
                  <a:cubicBezTo>
                    <a:pt x="2775892" y="1092994"/>
                    <a:pt x="2856487" y="1061816"/>
                    <a:pt x="2929014" y="1016849"/>
                  </a:cubicBezTo>
                  <a:cubicBezTo>
                    <a:pt x="3019695" y="960627"/>
                    <a:pt x="3102926" y="893013"/>
                    <a:pt x="3193065" y="835925"/>
                  </a:cubicBezTo>
                  <a:cubicBezTo>
                    <a:pt x="3310532" y="761529"/>
                    <a:pt x="3555916" y="654483"/>
                    <a:pt x="3638040" y="562094"/>
                  </a:cubicBezTo>
                  <a:lnTo>
                    <a:pt x="3716278" y="474077"/>
                  </a:lnTo>
                  <a:cubicBezTo>
                    <a:pt x="3736314" y="410629"/>
                    <a:pt x="3764776" y="348046"/>
                    <a:pt x="3750507" y="278483"/>
                  </a:cubicBezTo>
                  <a:cubicBezTo>
                    <a:pt x="3743916" y="246350"/>
                    <a:pt x="3726897" y="216154"/>
                    <a:pt x="3706498" y="190466"/>
                  </a:cubicBezTo>
                  <a:cubicBezTo>
                    <a:pt x="3650611" y="120090"/>
                    <a:pt x="3560812" y="72500"/>
                    <a:pt x="3476676" y="48661"/>
                  </a:cubicBezTo>
                  <a:cubicBezTo>
                    <a:pt x="3427658" y="34773"/>
                    <a:pt x="3375619" y="35621"/>
                    <a:pt x="3325091" y="29101"/>
                  </a:cubicBezTo>
                  <a:cubicBezTo>
                    <a:pt x="2908134" y="30988"/>
                    <a:pt x="2517443" y="-56595"/>
                    <a:pt x="2131970" y="63330"/>
                  </a:cubicBezTo>
                  <a:cubicBezTo>
                    <a:pt x="2038560" y="92391"/>
                    <a:pt x="1999645" y="115030"/>
                    <a:pt x="1907037" y="151347"/>
                  </a:cubicBezTo>
                  <a:cubicBezTo>
                    <a:pt x="1828509" y="182142"/>
                    <a:pt x="1738059" y="209671"/>
                    <a:pt x="1662545" y="249144"/>
                  </a:cubicBezTo>
                  <a:cubicBezTo>
                    <a:pt x="1626869" y="267793"/>
                    <a:pt x="1595132" y="293311"/>
                    <a:pt x="1559859" y="312712"/>
                  </a:cubicBezTo>
                  <a:cubicBezTo>
                    <a:pt x="1518839" y="335273"/>
                    <a:pt x="1440609" y="369138"/>
                    <a:pt x="1393604" y="386060"/>
                  </a:cubicBezTo>
                  <a:cubicBezTo>
                    <a:pt x="1377593" y="391824"/>
                    <a:pt x="1360640" y="394754"/>
                    <a:pt x="1344706" y="400729"/>
                  </a:cubicBezTo>
                  <a:cubicBezTo>
                    <a:pt x="1321460" y="409446"/>
                    <a:pt x="1300382" y="424243"/>
                    <a:pt x="1276248" y="430068"/>
                  </a:cubicBezTo>
                  <a:lnTo>
                    <a:pt x="1109993" y="469187"/>
                  </a:lnTo>
                  <a:close/>
                </a:path>
              </a:pathLst>
            </a:custGeom>
            <a:solidFill>
              <a:srgbClr val="97E9FF">
                <a:alpha val="69804"/>
              </a:srgb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Graphic 10" descr="Rubber duck with solid fill">
              <a:extLst>
                <a:ext uri="{FF2B5EF4-FFF2-40B4-BE49-F238E27FC236}">
                  <a16:creationId xmlns:a16="http://schemas.microsoft.com/office/drawing/2014/main" id="{9DD9A214-E00B-403A-90FC-0D35372C30F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10015299" y="793207"/>
              <a:ext cx="1086767" cy="1086767"/>
            </a:xfrm>
            <a:prstGeom prst="rect">
              <a:avLst/>
            </a:prstGeom>
          </p:spPr>
        </p:pic>
        <p:pic>
          <p:nvPicPr>
            <p:cNvPr id="12" name="Graphic 11" descr="Rubber duck with solid fill">
              <a:extLst>
                <a:ext uri="{FF2B5EF4-FFF2-40B4-BE49-F238E27FC236}">
                  <a16:creationId xmlns:a16="http://schemas.microsoft.com/office/drawing/2014/main" id="{351FE823-9BDE-4E17-A219-78D8A82AEE0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9018587" y="1392992"/>
              <a:ext cx="1086767" cy="1086767"/>
            </a:xfrm>
            <a:prstGeom prst="rect">
              <a:avLst/>
            </a:prstGeom>
          </p:spPr>
        </p:pic>
        <p:pic>
          <p:nvPicPr>
            <p:cNvPr id="15" name="Graphic 14" descr="Plant with solid fill">
              <a:extLst>
                <a:ext uri="{FF2B5EF4-FFF2-40B4-BE49-F238E27FC236}">
                  <a16:creationId xmlns:a16="http://schemas.microsoft.com/office/drawing/2014/main" id="{3F10B533-8694-421F-B0CD-9982716C24F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203030" y="1688624"/>
              <a:ext cx="914400" cy="914400"/>
            </a:xfrm>
            <a:prstGeom prst="rect">
              <a:avLst/>
            </a:prstGeom>
          </p:spPr>
        </p:pic>
        <p:pic>
          <p:nvPicPr>
            <p:cNvPr id="16" name="Graphic 15" descr="Plant with solid fill">
              <a:extLst>
                <a:ext uri="{FF2B5EF4-FFF2-40B4-BE49-F238E27FC236}">
                  <a16:creationId xmlns:a16="http://schemas.microsoft.com/office/drawing/2014/main" id="{4C7D92CD-7866-4FD1-B3BC-71221722B2A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104187" y="935792"/>
              <a:ext cx="914400" cy="914400"/>
            </a:xfrm>
            <a:prstGeom prst="rect">
              <a:avLst/>
            </a:prstGeom>
          </p:spPr>
        </p:pic>
        <p:pic>
          <p:nvPicPr>
            <p:cNvPr id="17" name="Graphic 16" descr="Plant with solid fill">
              <a:extLst>
                <a:ext uri="{FF2B5EF4-FFF2-40B4-BE49-F238E27FC236}">
                  <a16:creationId xmlns:a16="http://schemas.microsoft.com/office/drawing/2014/main" id="{8ED4EC74-E032-4ED7-BE2C-D89B281F3E9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9991666" y="1394249"/>
              <a:ext cx="914400" cy="914400"/>
            </a:xfrm>
            <a:prstGeom prst="rect">
              <a:avLst/>
            </a:prstGeom>
          </p:spPr>
        </p:pic>
        <p:pic>
          <p:nvPicPr>
            <p:cNvPr id="18" name="Graphic 17" descr="Plant with solid fill">
              <a:extLst>
                <a:ext uri="{FF2B5EF4-FFF2-40B4-BE49-F238E27FC236}">
                  <a16:creationId xmlns:a16="http://schemas.microsoft.com/office/drawing/2014/main" id="{15DF6C02-1074-4422-96F5-240047E99E3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355133" y="2315814"/>
              <a:ext cx="914400" cy="914400"/>
            </a:xfrm>
            <a:prstGeom prst="rect">
              <a:avLst/>
            </a:prstGeom>
          </p:spPr>
        </p:pic>
        <p:pic>
          <p:nvPicPr>
            <p:cNvPr id="19" name="Graphic 18" descr="Plant with solid fill">
              <a:extLst>
                <a:ext uri="{FF2B5EF4-FFF2-40B4-BE49-F238E27FC236}">
                  <a16:creationId xmlns:a16="http://schemas.microsoft.com/office/drawing/2014/main" id="{699D4163-6C53-4993-B527-F717DFA935A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626688" y="2308649"/>
              <a:ext cx="914400" cy="914400"/>
            </a:xfrm>
            <a:prstGeom prst="rect">
              <a:avLst/>
            </a:prstGeom>
          </p:spPr>
        </p:pic>
        <p:pic>
          <p:nvPicPr>
            <p:cNvPr id="21" name="Graphic 20" descr="Lotus Flower with solid fill">
              <a:extLst>
                <a:ext uri="{FF2B5EF4-FFF2-40B4-BE49-F238E27FC236}">
                  <a16:creationId xmlns:a16="http://schemas.microsoft.com/office/drawing/2014/main" id="{E885EC79-CB99-412A-B5E4-2EF13DD378F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9001238" y="639567"/>
              <a:ext cx="914400" cy="914400"/>
            </a:xfrm>
            <a:prstGeom prst="rect">
              <a:avLst/>
            </a:prstGeom>
          </p:spPr>
        </p:pic>
      </p:grpSp>
      <p:sp>
        <p:nvSpPr>
          <p:cNvPr id="24" name="Octagon 23">
            <a:extLst>
              <a:ext uri="{FF2B5EF4-FFF2-40B4-BE49-F238E27FC236}">
                <a16:creationId xmlns:a16="http://schemas.microsoft.com/office/drawing/2014/main" id="{14794DE5-7A34-4248-883C-6D339A038EFA}"/>
              </a:ext>
            </a:extLst>
          </p:cNvPr>
          <p:cNvSpPr/>
          <p:nvPr/>
        </p:nvSpPr>
        <p:spPr>
          <a:xfrm>
            <a:off x="6746076" y="716944"/>
            <a:ext cx="1029737" cy="1034518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8X</a:t>
            </a:r>
          </a:p>
        </p:txBody>
      </p:sp>
      <p:sp>
        <p:nvSpPr>
          <p:cNvPr id="25" name="Dodecagon 24">
            <a:extLst>
              <a:ext uri="{FF2B5EF4-FFF2-40B4-BE49-F238E27FC236}">
                <a16:creationId xmlns:a16="http://schemas.microsoft.com/office/drawing/2014/main" id="{F6F3DC06-F8A9-4A7D-84E4-E156B6212C4E}"/>
              </a:ext>
            </a:extLst>
          </p:cNvPr>
          <p:cNvSpPr/>
          <p:nvPr/>
        </p:nvSpPr>
        <p:spPr>
          <a:xfrm>
            <a:off x="2143170" y="628070"/>
            <a:ext cx="1155607" cy="1155607"/>
          </a:xfrm>
          <a:prstGeom prst="do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12X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9D408A4-3716-44C6-A7F4-BD151F551D0A}"/>
              </a:ext>
            </a:extLst>
          </p:cNvPr>
          <p:cNvSpPr/>
          <p:nvPr/>
        </p:nvSpPr>
        <p:spPr>
          <a:xfrm>
            <a:off x="2254216" y="1936376"/>
            <a:ext cx="8322507" cy="1202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74B4699-18B6-4246-802B-F2073D7A802E}"/>
              </a:ext>
            </a:extLst>
          </p:cNvPr>
          <p:cNvSpPr/>
          <p:nvPr/>
        </p:nvSpPr>
        <p:spPr>
          <a:xfrm>
            <a:off x="2215097" y="1936376"/>
            <a:ext cx="102687" cy="141805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iamond 5">
            <a:extLst>
              <a:ext uri="{FF2B5EF4-FFF2-40B4-BE49-F238E27FC236}">
                <a16:creationId xmlns:a16="http://schemas.microsoft.com/office/drawing/2014/main" id="{344A1C38-F652-43C8-823F-94D19184A929}"/>
              </a:ext>
            </a:extLst>
          </p:cNvPr>
          <p:cNvSpPr/>
          <p:nvPr/>
        </p:nvSpPr>
        <p:spPr>
          <a:xfrm>
            <a:off x="890149" y="2018892"/>
            <a:ext cx="1253021" cy="1253021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4X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235A66AE-36C4-490F-BB03-DD1427AD9F12}"/>
              </a:ext>
            </a:extLst>
          </p:cNvPr>
          <p:cNvGrpSpPr/>
          <p:nvPr/>
        </p:nvGrpSpPr>
        <p:grpSpPr>
          <a:xfrm>
            <a:off x="4045245" y="2009148"/>
            <a:ext cx="1973122" cy="1385717"/>
            <a:chOff x="2239546" y="586373"/>
            <a:chExt cx="3754363" cy="2636676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5A0735CD-C1EB-4A7E-9CE0-4F94245336A0}"/>
                </a:ext>
              </a:extLst>
            </p:cNvPr>
            <p:cNvSpPr/>
            <p:nvPr/>
          </p:nvSpPr>
          <p:spPr>
            <a:xfrm>
              <a:off x="2239546" y="1178689"/>
              <a:ext cx="3754363" cy="1921469"/>
            </a:xfrm>
            <a:custGeom>
              <a:avLst/>
              <a:gdLst>
                <a:gd name="connsiteX0" fmla="*/ 1109993 w 3754363"/>
                <a:gd name="connsiteY0" fmla="*/ 469187 h 1921469"/>
                <a:gd name="connsiteX1" fmla="*/ 1109993 w 3754363"/>
                <a:gd name="connsiteY1" fmla="*/ 469187 h 1921469"/>
                <a:gd name="connsiteX2" fmla="*/ 870391 w 3754363"/>
                <a:gd name="connsiteY2" fmla="*/ 488746 h 1921469"/>
                <a:gd name="connsiteX3" fmla="*/ 718806 w 3754363"/>
                <a:gd name="connsiteY3" fmla="*/ 527865 h 1921469"/>
                <a:gd name="connsiteX4" fmla="*/ 528103 w 3754363"/>
                <a:gd name="connsiteY4" fmla="*/ 625662 h 1921469"/>
                <a:gd name="connsiteX5" fmla="*/ 459645 w 3754363"/>
                <a:gd name="connsiteY5" fmla="*/ 674560 h 1921469"/>
                <a:gd name="connsiteX6" fmla="*/ 415636 w 3754363"/>
                <a:gd name="connsiteY6" fmla="*/ 733238 h 1921469"/>
                <a:gd name="connsiteX7" fmla="*/ 410746 w 3754363"/>
                <a:gd name="connsiteY7" fmla="*/ 1051078 h 1921469"/>
                <a:gd name="connsiteX8" fmla="*/ 449865 w 3754363"/>
                <a:gd name="connsiteY8" fmla="*/ 1095086 h 1921469"/>
                <a:gd name="connsiteX9" fmla="*/ 474314 w 3754363"/>
                <a:gd name="connsiteY9" fmla="*/ 1143985 h 1921469"/>
                <a:gd name="connsiteX10" fmla="*/ 503653 w 3754363"/>
                <a:gd name="connsiteY10" fmla="*/ 1187993 h 1921469"/>
                <a:gd name="connsiteX11" fmla="*/ 493874 w 3754363"/>
                <a:gd name="connsiteY11" fmla="*/ 1222222 h 1921469"/>
                <a:gd name="connsiteX12" fmla="*/ 303170 w 3754363"/>
                <a:gd name="connsiteY12" fmla="*/ 1280900 h 1921469"/>
                <a:gd name="connsiteX13" fmla="*/ 195593 w 3754363"/>
                <a:gd name="connsiteY13" fmla="*/ 1315129 h 1921469"/>
                <a:gd name="connsiteX14" fmla="*/ 146695 w 3754363"/>
                <a:gd name="connsiteY14" fmla="*/ 1339578 h 1921469"/>
                <a:gd name="connsiteX15" fmla="*/ 83127 w 3754363"/>
                <a:gd name="connsiteY15" fmla="*/ 1393367 h 1921469"/>
                <a:gd name="connsiteX16" fmla="*/ 58678 w 3754363"/>
                <a:gd name="connsiteY16" fmla="*/ 1427595 h 1921469"/>
                <a:gd name="connsiteX17" fmla="*/ 9780 w 3754363"/>
                <a:gd name="connsiteY17" fmla="*/ 1574291 h 1921469"/>
                <a:gd name="connsiteX18" fmla="*/ 0 w 3754363"/>
                <a:gd name="connsiteY18" fmla="*/ 1632969 h 1921469"/>
                <a:gd name="connsiteX19" fmla="*/ 9780 w 3754363"/>
                <a:gd name="connsiteY19" fmla="*/ 1774774 h 1921469"/>
                <a:gd name="connsiteX20" fmla="*/ 39119 w 3754363"/>
                <a:gd name="connsiteY20" fmla="*/ 1799223 h 1921469"/>
                <a:gd name="connsiteX21" fmla="*/ 122246 w 3754363"/>
                <a:gd name="connsiteY21" fmla="*/ 1853011 h 1921469"/>
                <a:gd name="connsiteX22" fmla="*/ 210263 w 3754363"/>
                <a:gd name="connsiteY22" fmla="*/ 1877461 h 1921469"/>
                <a:gd name="connsiteX23" fmla="*/ 464535 w 3754363"/>
                <a:gd name="connsiteY23" fmla="*/ 1911690 h 1921469"/>
                <a:gd name="connsiteX24" fmla="*/ 640569 w 3754363"/>
                <a:gd name="connsiteY24" fmla="*/ 1921469 h 1921469"/>
                <a:gd name="connsiteX25" fmla="*/ 1633206 w 3754363"/>
                <a:gd name="connsiteY25" fmla="*/ 1901910 h 1921469"/>
                <a:gd name="connsiteX26" fmla="*/ 1995054 w 3754363"/>
                <a:gd name="connsiteY26" fmla="*/ 1809003 h 1921469"/>
                <a:gd name="connsiteX27" fmla="*/ 2127080 w 3754363"/>
                <a:gd name="connsiteY27" fmla="*/ 1716096 h 1921469"/>
                <a:gd name="connsiteX28" fmla="*/ 2312894 w 3754363"/>
                <a:gd name="connsiteY28" fmla="*/ 1520502 h 1921469"/>
                <a:gd name="connsiteX29" fmla="*/ 2415581 w 3754363"/>
                <a:gd name="connsiteY29" fmla="*/ 1383587 h 1921469"/>
                <a:gd name="connsiteX30" fmla="*/ 2704081 w 3754363"/>
                <a:gd name="connsiteY30" fmla="*/ 1139095 h 1921469"/>
                <a:gd name="connsiteX31" fmla="*/ 2929014 w 3754363"/>
                <a:gd name="connsiteY31" fmla="*/ 1016849 h 1921469"/>
                <a:gd name="connsiteX32" fmla="*/ 3193065 w 3754363"/>
                <a:gd name="connsiteY32" fmla="*/ 835925 h 1921469"/>
                <a:gd name="connsiteX33" fmla="*/ 3638040 w 3754363"/>
                <a:gd name="connsiteY33" fmla="*/ 562094 h 1921469"/>
                <a:gd name="connsiteX34" fmla="*/ 3716278 w 3754363"/>
                <a:gd name="connsiteY34" fmla="*/ 474077 h 1921469"/>
                <a:gd name="connsiteX35" fmla="*/ 3750507 w 3754363"/>
                <a:gd name="connsiteY35" fmla="*/ 278483 h 1921469"/>
                <a:gd name="connsiteX36" fmla="*/ 3706498 w 3754363"/>
                <a:gd name="connsiteY36" fmla="*/ 190466 h 1921469"/>
                <a:gd name="connsiteX37" fmla="*/ 3476676 w 3754363"/>
                <a:gd name="connsiteY37" fmla="*/ 48661 h 1921469"/>
                <a:gd name="connsiteX38" fmla="*/ 3325091 w 3754363"/>
                <a:gd name="connsiteY38" fmla="*/ 29101 h 1921469"/>
                <a:gd name="connsiteX39" fmla="*/ 2131970 w 3754363"/>
                <a:gd name="connsiteY39" fmla="*/ 63330 h 1921469"/>
                <a:gd name="connsiteX40" fmla="*/ 1907037 w 3754363"/>
                <a:gd name="connsiteY40" fmla="*/ 151347 h 1921469"/>
                <a:gd name="connsiteX41" fmla="*/ 1662545 w 3754363"/>
                <a:gd name="connsiteY41" fmla="*/ 249144 h 1921469"/>
                <a:gd name="connsiteX42" fmla="*/ 1559859 w 3754363"/>
                <a:gd name="connsiteY42" fmla="*/ 312712 h 1921469"/>
                <a:gd name="connsiteX43" fmla="*/ 1393604 w 3754363"/>
                <a:gd name="connsiteY43" fmla="*/ 386060 h 1921469"/>
                <a:gd name="connsiteX44" fmla="*/ 1344706 w 3754363"/>
                <a:gd name="connsiteY44" fmla="*/ 400729 h 1921469"/>
                <a:gd name="connsiteX45" fmla="*/ 1276248 w 3754363"/>
                <a:gd name="connsiteY45" fmla="*/ 430068 h 1921469"/>
                <a:gd name="connsiteX46" fmla="*/ 1109993 w 3754363"/>
                <a:gd name="connsiteY46" fmla="*/ 469187 h 1921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3754363" h="1921469">
                  <a:moveTo>
                    <a:pt x="1109993" y="469187"/>
                  </a:moveTo>
                  <a:lnTo>
                    <a:pt x="1109993" y="469187"/>
                  </a:lnTo>
                  <a:cubicBezTo>
                    <a:pt x="1030126" y="475707"/>
                    <a:pt x="949637" y="476859"/>
                    <a:pt x="870391" y="488746"/>
                  </a:cubicBezTo>
                  <a:cubicBezTo>
                    <a:pt x="818785" y="496487"/>
                    <a:pt x="768218" y="511084"/>
                    <a:pt x="718806" y="527865"/>
                  </a:cubicBezTo>
                  <a:cubicBezTo>
                    <a:pt x="660157" y="547784"/>
                    <a:pt x="581364" y="591300"/>
                    <a:pt x="528103" y="625662"/>
                  </a:cubicBezTo>
                  <a:cubicBezTo>
                    <a:pt x="504539" y="640865"/>
                    <a:pt x="479910" y="655176"/>
                    <a:pt x="459645" y="674560"/>
                  </a:cubicBezTo>
                  <a:cubicBezTo>
                    <a:pt x="441977" y="691460"/>
                    <a:pt x="430306" y="713679"/>
                    <a:pt x="415636" y="733238"/>
                  </a:cubicBezTo>
                  <a:cubicBezTo>
                    <a:pt x="387086" y="856959"/>
                    <a:pt x="379884" y="862818"/>
                    <a:pt x="410746" y="1051078"/>
                  </a:cubicBezTo>
                  <a:cubicBezTo>
                    <a:pt x="413921" y="1070447"/>
                    <a:pt x="438782" y="1078888"/>
                    <a:pt x="449865" y="1095086"/>
                  </a:cubicBezTo>
                  <a:cubicBezTo>
                    <a:pt x="460156" y="1110126"/>
                    <a:pt x="465183" y="1128214"/>
                    <a:pt x="474314" y="1143985"/>
                  </a:cubicBezTo>
                  <a:cubicBezTo>
                    <a:pt x="483147" y="1159243"/>
                    <a:pt x="493873" y="1173324"/>
                    <a:pt x="503653" y="1187993"/>
                  </a:cubicBezTo>
                  <a:cubicBezTo>
                    <a:pt x="500393" y="1199403"/>
                    <a:pt x="504082" y="1216173"/>
                    <a:pt x="493874" y="1222222"/>
                  </a:cubicBezTo>
                  <a:cubicBezTo>
                    <a:pt x="399979" y="1277864"/>
                    <a:pt x="386866" y="1255148"/>
                    <a:pt x="303170" y="1280900"/>
                  </a:cubicBezTo>
                  <a:cubicBezTo>
                    <a:pt x="154236" y="1326725"/>
                    <a:pt x="324037" y="1289440"/>
                    <a:pt x="195593" y="1315129"/>
                  </a:cubicBezTo>
                  <a:cubicBezTo>
                    <a:pt x="179294" y="1323279"/>
                    <a:pt x="162245" y="1330076"/>
                    <a:pt x="146695" y="1339578"/>
                  </a:cubicBezTo>
                  <a:cubicBezTo>
                    <a:pt x="127031" y="1351595"/>
                    <a:pt x="98825" y="1374530"/>
                    <a:pt x="83127" y="1393367"/>
                  </a:cubicBezTo>
                  <a:cubicBezTo>
                    <a:pt x="74151" y="1404138"/>
                    <a:pt x="66828" y="1416186"/>
                    <a:pt x="58678" y="1427595"/>
                  </a:cubicBezTo>
                  <a:cubicBezTo>
                    <a:pt x="43766" y="1469348"/>
                    <a:pt x="20340" y="1532053"/>
                    <a:pt x="9780" y="1574291"/>
                  </a:cubicBezTo>
                  <a:cubicBezTo>
                    <a:pt x="4971" y="1593528"/>
                    <a:pt x="3260" y="1613410"/>
                    <a:pt x="0" y="1632969"/>
                  </a:cubicBezTo>
                  <a:cubicBezTo>
                    <a:pt x="3260" y="1680237"/>
                    <a:pt x="-1072" y="1728653"/>
                    <a:pt x="9780" y="1774774"/>
                  </a:cubicBezTo>
                  <a:cubicBezTo>
                    <a:pt x="12696" y="1787166"/>
                    <a:pt x="28669" y="1791953"/>
                    <a:pt x="39119" y="1799223"/>
                  </a:cubicBezTo>
                  <a:cubicBezTo>
                    <a:pt x="66212" y="1818070"/>
                    <a:pt x="90446" y="1844177"/>
                    <a:pt x="122246" y="1853011"/>
                  </a:cubicBezTo>
                  <a:cubicBezTo>
                    <a:pt x="151585" y="1861161"/>
                    <a:pt x="180489" y="1871081"/>
                    <a:pt x="210263" y="1877461"/>
                  </a:cubicBezTo>
                  <a:cubicBezTo>
                    <a:pt x="283537" y="1893163"/>
                    <a:pt x="391607" y="1905993"/>
                    <a:pt x="464535" y="1911690"/>
                  </a:cubicBezTo>
                  <a:cubicBezTo>
                    <a:pt x="523125" y="1916267"/>
                    <a:pt x="581891" y="1918209"/>
                    <a:pt x="640569" y="1921469"/>
                  </a:cubicBezTo>
                  <a:cubicBezTo>
                    <a:pt x="971448" y="1914949"/>
                    <a:pt x="1302545" y="1915574"/>
                    <a:pt x="1633206" y="1901910"/>
                  </a:cubicBezTo>
                  <a:cubicBezTo>
                    <a:pt x="1750069" y="1897081"/>
                    <a:pt x="1890401" y="1863018"/>
                    <a:pt x="1995054" y="1809003"/>
                  </a:cubicBezTo>
                  <a:cubicBezTo>
                    <a:pt x="2042873" y="1784322"/>
                    <a:pt x="2084499" y="1749000"/>
                    <a:pt x="2127080" y="1716096"/>
                  </a:cubicBezTo>
                  <a:cubicBezTo>
                    <a:pt x="2209716" y="1652241"/>
                    <a:pt x="2244612" y="1606667"/>
                    <a:pt x="2312894" y="1520502"/>
                  </a:cubicBezTo>
                  <a:cubicBezTo>
                    <a:pt x="2348326" y="1475791"/>
                    <a:pt x="2377837" y="1426364"/>
                    <a:pt x="2415581" y="1383587"/>
                  </a:cubicBezTo>
                  <a:cubicBezTo>
                    <a:pt x="2482225" y="1308058"/>
                    <a:pt x="2626648" y="1188805"/>
                    <a:pt x="2704081" y="1139095"/>
                  </a:cubicBezTo>
                  <a:cubicBezTo>
                    <a:pt x="2775892" y="1092994"/>
                    <a:pt x="2856487" y="1061816"/>
                    <a:pt x="2929014" y="1016849"/>
                  </a:cubicBezTo>
                  <a:cubicBezTo>
                    <a:pt x="3019695" y="960627"/>
                    <a:pt x="3102926" y="893013"/>
                    <a:pt x="3193065" y="835925"/>
                  </a:cubicBezTo>
                  <a:cubicBezTo>
                    <a:pt x="3310532" y="761529"/>
                    <a:pt x="3555916" y="654483"/>
                    <a:pt x="3638040" y="562094"/>
                  </a:cubicBezTo>
                  <a:lnTo>
                    <a:pt x="3716278" y="474077"/>
                  </a:lnTo>
                  <a:cubicBezTo>
                    <a:pt x="3736314" y="410629"/>
                    <a:pt x="3764776" y="348046"/>
                    <a:pt x="3750507" y="278483"/>
                  </a:cubicBezTo>
                  <a:cubicBezTo>
                    <a:pt x="3743916" y="246350"/>
                    <a:pt x="3726897" y="216154"/>
                    <a:pt x="3706498" y="190466"/>
                  </a:cubicBezTo>
                  <a:cubicBezTo>
                    <a:pt x="3650611" y="120090"/>
                    <a:pt x="3560812" y="72500"/>
                    <a:pt x="3476676" y="48661"/>
                  </a:cubicBezTo>
                  <a:cubicBezTo>
                    <a:pt x="3427658" y="34773"/>
                    <a:pt x="3375619" y="35621"/>
                    <a:pt x="3325091" y="29101"/>
                  </a:cubicBezTo>
                  <a:cubicBezTo>
                    <a:pt x="2908134" y="30988"/>
                    <a:pt x="2517443" y="-56595"/>
                    <a:pt x="2131970" y="63330"/>
                  </a:cubicBezTo>
                  <a:cubicBezTo>
                    <a:pt x="2038560" y="92391"/>
                    <a:pt x="1999645" y="115030"/>
                    <a:pt x="1907037" y="151347"/>
                  </a:cubicBezTo>
                  <a:cubicBezTo>
                    <a:pt x="1828509" y="182142"/>
                    <a:pt x="1738059" y="209671"/>
                    <a:pt x="1662545" y="249144"/>
                  </a:cubicBezTo>
                  <a:cubicBezTo>
                    <a:pt x="1626869" y="267793"/>
                    <a:pt x="1595132" y="293311"/>
                    <a:pt x="1559859" y="312712"/>
                  </a:cubicBezTo>
                  <a:cubicBezTo>
                    <a:pt x="1518839" y="335273"/>
                    <a:pt x="1440609" y="369138"/>
                    <a:pt x="1393604" y="386060"/>
                  </a:cubicBezTo>
                  <a:cubicBezTo>
                    <a:pt x="1377593" y="391824"/>
                    <a:pt x="1360640" y="394754"/>
                    <a:pt x="1344706" y="400729"/>
                  </a:cubicBezTo>
                  <a:cubicBezTo>
                    <a:pt x="1321460" y="409446"/>
                    <a:pt x="1300382" y="424243"/>
                    <a:pt x="1276248" y="430068"/>
                  </a:cubicBezTo>
                  <a:lnTo>
                    <a:pt x="1109993" y="469187"/>
                  </a:lnTo>
                  <a:close/>
                </a:path>
              </a:pathLst>
            </a:custGeom>
            <a:solidFill>
              <a:srgbClr val="97E9FF">
                <a:alpha val="69804"/>
              </a:srgb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8" name="Graphic 27" descr="Rubber duck with solid fill">
              <a:extLst>
                <a:ext uri="{FF2B5EF4-FFF2-40B4-BE49-F238E27FC236}">
                  <a16:creationId xmlns:a16="http://schemas.microsoft.com/office/drawing/2014/main" id="{D50709F8-CC6A-4F3E-94DF-2CDFE749E93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3085081" y="849609"/>
              <a:ext cx="1086767" cy="1086767"/>
            </a:xfrm>
            <a:prstGeom prst="rect">
              <a:avLst/>
            </a:prstGeom>
          </p:spPr>
        </p:pic>
        <p:pic>
          <p:nvPicPr>
            <p:cNvPr id="29" name="Graphic 28" descr="Rubber duck with solid fill">
              <a:extLst>
                <a:ext uri="{FF2B5EF4-FFF2-40B4-BE49-F238E27FC236}">
                  <a16:creationId xmlns:a16="http://schemas.microsoft.com/office/drawing/2014/main" id="{26C9A71C-B5C8-4A9C-8117-38282BAA5D6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4171848" y="586373"/>
              <a:ext cx="1086767" cy="1086767"/>
            </a:xfrm>
            <a:prstGeom prst="rect">
              <a:avLst/>
            </a:prstGeom>
          </p:spPr>
        </p:pic>
        <p:pic>
          <p:nvPicPr>
            <p:cNvPr id="30" name="Graphic 29" descr="Rubber duck with solid fill">
              <a:extLst>
                <a:ext uri="{FF2B5EF4-FFF2-40B4-BE49-F238E27FC236}">
                  <a16:creationId xmlns:a16="http://schemas.microsoft.com/office/drawing/2014/main" id="{76779D4E-5115-4F4A-9D0E-0D64666C35C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3628464" y="1936376"/>
              <a:ext cx="1086767" cy="1086767"/>
            </a:xfrm>
            <a:prstGeom prst="rect">
              <a:avLst/>
            </a:prstGeom>
          </p:spPr>
        </p:pic>
        <p:pic>
          <p:nvPicPr>
            <p:cNvPr id="31" name="Graphic 30" descr="Rubber duck with solid fill">
              <a:extLst>
                <a:ext uri="{FF2B5EF4-FFF2-40B4-BE49-F238E27FC236}">
                  <a16:creationId xmlns:a16="http://schemas.microsoft.com/office/drawing/2014/main" id="{78CF023B-E8C4-4E56-9AC0-76BA762E947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4731406" y="1178689"/>
              <a:ext cx="1086767" cy="1086767"/>
            </a:xfrm>
            <a:prstGeom prst="rect">
              <a:avLst/>
            </a:prstGeom>
          </p:spPr>
        </p:pic>
        <p:pic>
          <p:nvPicPr>
            <p:cNvPr id="32" name="Graphic 31" descr="Plant with solid fill">
              <a:extLst>
                <a:ext uri="{FF2B5EF4-FFF2-40B4-BE49-F238E27FC236}">
                  <a16:creationId xmlns:a16="http://schemas.microsoft.com/office/drawing/2014/main" id="{2C70FCC9-2F91-44FC-923C-B9D4A82E608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267240" y="2308649"/>
              <a:ext cx="914400" cy="914400"/>
            </a:xfrm>
            <a:prstGeom prst="rect">
              <a:avLst/>
            </a:prstGeom>
          </p:spPr>
        </p:pic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18D4F439-82D9-426A-9C11-1CD315F7BE3B}"/>
              </a:ext>
            </a:extLst>
          </p:cNvPr>
          <p:cNvGrpSpPr/>
          <p:nvPr/>
        </p:nvGrpSpPr>
        <p:grpSpPr>
          <a:xfrm>
            <a:off x="8293442" y="1910387"/>
            <a:ext cx="2053061" cy="1361526"/>
            <a:chOff x="7203030" y="639567"/>
            <a:chExt cx="3906466" cy="2590647"/>
          </a:xfrm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42CCDDD9-240F-43A9-A038-C75A6C323C02}"/>
                </a:ext>
              </a:extLst>
            </p:cNvPr>
            <p:cNvSpPr/>
            <p:nvPr/>
          </p:nvSpPr>
          <p:spPr>
            <a:xfrm>
              <a:off x="7355133" y="1257741"/>
              <a:ext cx="3754363" cy="1921469"/>
            </a:xfrm>
            <a:custGeom>
              <a:avLst/>
              <a:gdLst>
                <a:gd name="connsiteX0" fmla="*/ 1109993 w 3754363"/>
                <a:gd name="connsiteY0" fmla="*/ 469187 h 1921469"/>
                <a:gd name="connsiteX1" fmla="*/ 1109993 w 3754363"/>
                <a:gd name="connsiteY1" fmla="*/ 469187 h 1921469"/>
                <a:gd name="connsiteX2" fmla="*/ 870391 w 3754363"/>
                <a:gd name="connsiteY2" fmla="*/ 488746 h 1921469"/>
                <a:gd name="connsiteX3" fmla="*/ 718806 w 3754363"/>
                <a:gd name="connsiteY3" fmla="*/ 527865 h 1921469"/>
                <a:gd name="connsiteX4" fmla="*/ 528103 w 3754363"/>
                <a:gd name="connsiteY4" fmla="*/ 625662 h 1921469"/>
                <a:gd name="connsiteX5" fmla="*/ 459645 w 3754363"/>
                <a:gd name="connsiteY5" fmla="*/ 674560 h 1921469"/>
                <a:gd name="connsiteX6" fmla="*/ 415636 w 3754363"/>
                <a:gd name="connsiteY6" fmla="*/ 733238 h 1921469"/>
                <a:gd name="connsiteX7" fmla="*/ 410746 w 3754363"/>
                <a:gd name="connsiteY7" fmla="*/ 1051078 h 1921469"/>
                <a:gd name="connsiteX8" fmla="*/ 449865 w 3754363"/>
                <a:gd name="connsiteY8" fmla="*/ 1095086 h 1921469"/>
                <a:gd name="connsiteX9" fmla="*/ 474314 w 3754363"/>
                <a:gd name="connsiteY9" fmla="*/ 1143985 h 1921469"/>
                <a:gd name="connsiteX10" fmla="*/ 503653 w 3754363"/>
                <a:gd name="connsiteY10" fmla="*/ 1187993 h 1921469"/>
                <a:gd name="connsiteX11" fmla="*/ 493874 w 3754363"/>
                <a:gd name="connsiteY11" fmla="*/ 1222222 h 1921469"/>
                <a:gd name="connsiteX12" fmla="*/ 303170 w 3754363"/>
                <a:gd name="connsiteY12" fmla="*/ 1280900 h 1921469"/>
                <a:gd name="connsiteX13" fmla="*/ 195593 w 3754363"/>
                <a:gd name="connsiteY13" fmla="*/ 1315129 h 1921469"/>
                <a:gd name="connsiteX14" fmla="*/ 146695 w 3754363"/>
                <a:gd name="connsiteY14" fmla="*/ 1339578 h 1921469"/>
                <a:gd name="connsiteX15" fmla="*/ 83127 w 3754363"/>
                <a:gd name="connsiteY15" fmla="*/ 1393367 h 1921469"/>
                <a:gd name="connsiteX16" fmla="*/ 58678 w 3754363"/>
                <a:gd name="connsiteY16" fmla="*/ 1427595 h 1921469"/>
                <a:gd name="connsiteX17" fmla="*/ 9780 w 3754363"/>
                <a:gd name="connsiteY17" fmla="*/ 1574291 h 1921469"/>
                <a:gd name="connsiteX18" fmla="*/ 0 w 3754363"/>
                <a:gd name="connsiteY18" fmla="*/ 1632969 h 1921469"/>
                <a:gd name="connsiteX19" fmla="*/ 9780 w 3754363"/>
                <a:gd name="connsiteY19" fmla="*/ 1774774 h 1921469"/>
                <a:gd name="connsiteX20" fmla="*/ 39119 w 3754363"/>
                <a:gd name="connsiteY20" fmla="*/ 1799223 h 1921469"/>
                <a:gd name="connsiteX21" fmla="*/ 122246 w 3754363"/>
                <a:gd name="connsiteY21" fmla="*/ 1853011 h 1921469"/>
                <a:gd name="connsiteX22" fmla="*/ 210263 w 3754363"/>
                <a:gd name="connsiteY22" fmla="*/ 1877461 h 1921469"/>
                <a:gd name="connsiteX23" fmla="*/ 464535 w 3754363"/>
                <a:gd name="connsiteY23" fmla="*/ 1911690 h 1921469"/>
                <a:gd name="connsiteX24" fmla="*/ 640569 w 3754363"/>
                <a:gd name="connsiteY24" fmla="*/ 1921469 h 1921469"/>
                <a:gd name="connsiteX25" fmla="*/ 1633206 w 3754363"/>
                <a:gd name="connsiteY25" fmla="*/ 1901910 h 1921469"/>
                <a:gd name="connsiteX26" fmla="*/ 1995054 w 3754363"/>
                <a:gd name="connsiteY26" fmla="*/ 1809003 h 1921469"/>
                <a:gd name="connsiteX27" fmla="*/ 2127080 w 3754363"/>
                <a:gd name="connsiteY27" fmla="*/ 1716096 h 1921469"/>
                <a:gd name="connsiteX28" fmla="*/ 2312894 w 3754363"/>
                <a:gd name="connsiteY28" fmla="*/ 1520502 h 1921469"/>
                <a:gd name="connsiteX29" fmla="*/ 2415581 w 3754363"/>
                <a:gd name="connsiteY29" fmla="*/ 1383587 h 1921469"/>
                <a:gd name="connsiteX30" fmla="*/ 2704081 w 3754363"/>
                <a:gd name="connsiteY30" fmla="*/ 1139095 h 1921469"/>
                <a:gd name="connsiteX31" fmla="*/ 2929014 w 3754363"/>
                <a:gd name="connsiteY31" fmla="*/ 1016849 h 1921469"/>
                <a:gd name="connsiteX32" fmla="*/ 3193065 w 3754363"/>
                <a:gd name="connsiteY32" fmla="*/ 835925 h 1921469"/>
                <a:gd name="connsiteX33" fmla="*/ 3638040 w 3754363"/>
                <a:gd name="connsiteY33" fmla="*/ 562094 h 1921469"/>
                <a:gd name="connsiteX34" fmla="*/ 3716278 w 3754363"/>
                <a:gd name="connsiteY34" fmla="*/ 474077 h 1921469"/>
                <a:gd name="connsiteX35" fmla="*/ 3750507 w 3754363"/>
                <a:gd name="connsiteY35" fmla="*/ 278483 h 1921469"/>
                <a:gd name="connsiteX36" fmla="*/ 3706498 w 3754363"/>
                <a:gd name="connsiteY36" fmla="*/ 190466 h 1921469"/>
                <a:gd name="connsiteX37" fmla="*/ 3476676 w 3754363"/>
                <a:gd name="connsiteY37" fmla="*/ 48661 h 1921469"/>
                <a:gd name="connsiteX38" fmla="*/ 3325091 w 3754363"/>
                <a:gd name="connsiteY38" fmla="*/ 29101 h 1921469"/>
                <a:gd name="connsiteX39" fmla="*/ 2131970 w 3754363"/>
                <a:gd name="connsiteY39" fmla="*/ 63330 h 1921469"/>
                <a:gd name="connsiteX40" fmla="*/ 1907037 w 3754363"/>
                <a:gd name="connsiteY40" fmla="*/ 151347 h 1921469"/>
                <a:gd name="connsiteX41" fmla="*/ 1662545 w 3754363"/>
                <a:gd name="connsiteY41" fmla="*/ 249144 h 1921469"/>
                <a:gd name="connsiteX42" fmla="*/ 1559859 w 3754363"/>
                <a:gd name="connsiteY42" fmla="*/ 312712 h 1921469"/>
                <a:gd name="connsiteX43" fmla="*/ 1393604 w 3754363"/>
                <a:gd name="connsiteY43" fmla="*/ 386060 h 1921469"/>
                <a:gd name="connsiteX44" fmla="*/ 1344706 w 3754363"/>
                <a:gd name="connsiteY44" fmla="*/ 400729 h 1921469"/>
                <a:gd name="connsiteX45" fmla="*/ 1276248 w 3754363"/>
                <a:gd name="connsiteY45" fmla="*/ 430068 h 1921469"/>
                <a:gd name="connsiteX46" fmla="*/ 1109993 w 3754363"/>
                <a:gd name="connsiteY46" fmla="*/ 469187 h 1921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3754363" h="1921469">
                  <a:moveTo>
                    <a:pt x="1109993" y="469187"/>
                  </a:moveTo>
                  <a:lnTo>
                    <a:pt x="1109993" y="469187"/>
                  </a:lnTo>
                  <a:cubicBezTo>
                    <a:pt x="1030126" y="475707"/>
                    <a:pt x="949637" y="476859"/>
                    <a:pt x="870391" y="488746"/>
                  </a:cubicBezTo>
                  <a:cubicBezTo>
                    <a:pt x="818785" y="496487"/>
                    <a:pt x="768218" y="511084"/>
                    <a:pt x="718806" y="527865"/>
                  </a:cubicBezTo>
                  <a:cubicBezTo>
                    <a:pt x="660157" y="547784"/>
                    <a:pt x="581364" y="591300"/>
                    <a:pt x="528103" y="625662"/>
                  </a:cubicBezTo>
                  <a:cubicBezTo>
                    <a:pt x="504539" y="640865"/>
                    <a:pt x="479910" y="655176"/>
                    <a:pt x="459645" y="674560"/>
                  </a:cubicBezTo>
                  <a:cubicBezTo>
                    <a:pt x="441977" y="691460"/>
                    <a:pt x="430306" y="713679"/>
                    <a:pt x="415636" y="733238"/>
                  </a:cubicBezTo>
                  <a:cubicBezTo>
                    <a:pt x="387086" y="856959"/>
                    <a:pt x="379884" y="862818"/>
                    <a:pt x="410746" y="1051078"/>
                  </a:cubicBezTo>
                  <a:cubicBezTo>
                    <a:pt x="413921" y="1070447"/>
                    <a:pt x="438782" y="1078888"/>
                    <a:pt x="449865" y="1095086"/>
                  </a:cubicBezTo>
                  <a:cubicBezTo>
                    <a:pt x="460156" y="1110126"/>
                    <a:pt x="465183" y="1128214"/>
                    <a:pt x="474314" y="1143985"/>
                  </a:cubicBezTo>
                  <a:cubicBezTo>
                    <a:pt x="483147" y="1159243"/>
                    <a:pt x="493873" y="1173324"/>
                    <a:pt x="503653" y="1187993"/>
                  </a:cubicBezTo>
                  <a:cubicBezTo>
                    <a:pt x="500393" y="1199403"/>
                    <a:pt x="504082" y="1216173"/>
                    <a:pt x="493874" y="1222222"/>
                  </a:cubicBezTo>
                  <a:cubicBezTo>
                    <a:pt x="399979" y="1277864"/>
                    <a:pt x="386866" y="1255148"/>
                    <a:pt x="303170" y="1280900"/>
                  </a:cubicBezTo>
                  <a:cubicBezTo>
                    <a:pt x="154236" y="1326725"/>
                    <a:pt x="324037" y="1289440"/>
                    <a:pt x="195593" y="1315129"/>
                  </a:cubicBezTo>
                  <a:cubicBezTo>
                    <a:pt x="179294" y="1323279"/>
                    <a:pt x="162245" y="1330076"/>
                    <a:pt x="146695" y="1339578"/>
                  </a:cubicBezTo>
                  <a:cubicBezTo>
                    <a:pt x="127031" y="1351595"/>
                    <a:pt x="98825" y="1374530"/>
                    <a:pt x="83127" y="1393367"/>
                  </a:cubicBezTo>
                  <a:cubicBezTo>
                    <a:pt x="74151" y="1404138"/>
                    <a:pt x="66828" y="1416186"/>
                    <a:pt x="58678" y="1427595"/>
                  </a:cubicBezTo>
                  <a:cubicBezTo>
                    <a:pt x="43766" y="1469348"/>
                    <a:pt x="20340" y="1532053"/>
                    <a:pt x="9780" y="1574291"/>
                  </a:cubicBezTo>
                  <a:cubicBezTo>
                    <a:pt x="4971" y="1593528"/>
                    <a:pt x="3260" y="1613410"/>
                    <a:pt x="0" y="1632969"/>
                  </a:cubicBezTo>
                  <a:cubicBezTo>
                    <a:pt x="3260" y="1680237"/>
                    <a:pt x="-1072" y="1728653"/>
                    <a:pt x="9780" y="1774774"/>
                  </a:cubicBezTo>
                  <a:cubicBezTo>
                    <a:pt x="12696" y="1787166"/>
                    <a:pt x="28669" y="1791953"/>
                    <a:pt x="39119" y="1799223"/>
                  </a:cubicBezTo>
                  <a:cubicBezTo>
                    <a:pt x="66212" y="1818070"/>
                    <a:pt x="90446" y="1844177"/>
                    <a:pt x="122246" y="1853011"/>
                  </a:cubicBezTo>
                  <a:cubicBezTo>
                    <a:pt x="151585" y="1861161"/>
                    <a:pt x="180489" y="1871081"/>
                    <a:pt x="210263" y="1877461"/>
                  </a:cubicBezTo>
                  <a:cubicBezTo>
                    <a:pt x="283537" y="1893163"/>
                    <a:pt x="391607" y="1905993"/>
                    <a:pt x="464535" y="1911690"/>
                  </a:cubicBezTo>
                  <a:cubicBezTo>
                    <a:pt x="523125" y="1916267"/>
                    <a:pt x="581891" y="1918209"/>
                    <a:pt x="640569" y="1921469"/>
                  </a:cubicBezTo>
                  <a:cubicBezTo>
                    <a:pt x="971448" y="1914949"/>
                    <a:pt x="1302545" y="1915574"/>
                    <a:pt x="1633206" y="1901910"/>
                  </a:cubicBezTo>
                  <a:cubicBezTo>
                    <a:pt x="1750069" y="1897081"/>
                    <a:pt x="1890401" y="1863018"/>
                    <a:pt x="1995054" y="1809003"/>
                  </a:cubicBezTo>
                  <a:cubicBezTo>
                    <a:pt x="2042873" y="1784322"/>
                    <a:pt x="2084499" y="1749000"/>
                    <a:pt x="2127080" y="1716096"/>
                  </a:cubicBezTo>
                  <a:cubicBezTo>
                    <a:pt x="2209716" y="1652241"/>
                    <a:pt x="2244612" y="1606667"/>
                    <a:pt x="2312894" y="1520502"/>
                  </a:cubicBezTo>
                  <a:cubicBezTo>
                    <a:pt x="2348326" y="1475791"/>
                    <a:pt x="2377837" y="1426364"/>
                    <a:pt x="2415581" y="1383587"/>
                  </a:cubicBezTo>
                  <a:cubicBezTo>
                    <a:pt x="2482225" y="1308058"/>
                    <a:pt x="2626648" y="1188805"/>
                    <a:pt x="2704081" y="1139095"/>
                  </a:cubicBezTo>
                  <a:cubicBezTo>
                    <a:pt x="2775892" y="1092994"/>
                    <a:pt x="2856487" y="1061816"/>
                    <a:pt x="2929014" y="1016849"/>
                  </a:cubicBezTo>
                  <a:cubicBezTo>
                    <a:pt x="3019695" y="960627"/>
                    <a:pt x="3102926" y="893013"/>
                    <a:pt x="3193065" y="835925"/>
                  </a:cubicBezTo>
                  <a:cubicBezTo>
                    <a:pt x="3310532" y="761529"/>
                    <a:pt x="3555916" y="654483"/>
                    <a:pt x="3638040" y="562094"/>
                  </a:cubicBezTo>
                  <a:lnTo>
                    <a:pt x="3716278" y="474077"/>
                  </a:lnTo>
                  <a:cubicBezTo>
                    <a:pt x="3736314" y="410629"/>
                    <a:pt x="3764776" y="348046"/>
                    <a:pt x="3750507" y="278483"/>
                  </a:cubicBezTo>
                  <a:cubicBezTo>
                    <a:pt x="3743916" y="246350"/>
                    <a:pt x="3726897" y="216154"/>
                    <a:pt x="3706498" y="190466"/>
                  </a:cubicBezTo>
                  <a:cubicBezTo>
                    <a:pt x="3650611" y="120090"/>
                    <a:pt x="3560812" y="72500"/>
                    <a:pt x="3476676" y="48661"/>
                  </a:cubicBezTo>
                  <a:cubicBezTo>
                    <a:pt x="3427658" y="34773"/>
                    <a:pt x="3375619" y="35621"/>
                    <a:pt x="3325091" y="29101"/>
                  </a:cubicBezTo>
                  <a:cubicBezTo>
                    <a:pt x="2908134" y="30988"/>
                    <a:pt x="2517443" y="-56595"/>
                    <a:pt x="2131970" y="63330"/>
                  </a:cubicBezTo>
                  <a:cubicBezTo>
                    <a:pt x="2038560" y="92391"/>
                    <a:pt x="1999645" y="115030"/>
                    <a:pt x="1907037" y="151347"/>
                  </a:cubicBezTo>
                  <a:cubicBezTo>
                    <a:pt x="1828509" y="182142"/>
                    <a:pt x="1738059" y="209671"/>
                    <a:pt x="1662545" y="249144"/>
                  </a:cubicBezTo>
                  <a:cubicBezTo>
                    <a:pt x="1626869" y="267793"/>
                    <a:pt x="1595132" y="293311"/>
                    <a:pt x="1559859" y="312712"/>
                  </a:cubicBezTo>
                  <a:cubicBezTo>
                    <a:pt x="1518839" y="335273"/>
                    <a:pt x="1440609" y="369138"/>
                    <a:pt x="1393604" y="386060"/>
                  </a:cubicBezTo>
                  <a:cubicBezTo>
                    <a:pt x="1377593" y="391824"/>
                    <a:pt x="1360640" y="394754"/>
                    <a:pt x="1344706" y="400729"/>
                  </a:cubicBezTo>
                  <a:cubicBezTo>
                    <a:pt x="1321460" y="409446"/>
                    <a:pt x="1300382" y="424243"/>
                    <a:pt x="1276248" y="430068"/>
                  </a:cubicBezTo>
                  <a:lnTo>
                    <a:pt x="1109993" y="469187"/>
                  </a:lnTo>
                  <a:close/>
                </a:path>
              </a:pathLst>
            </a:custGeom>
            <a:solidFill>
              <a:srgbClr val="97E9FF">
                <a:alpha val="69804"/>
              </a:srgb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5" name="Graphic 44" descr="Rubber duck with solid fill">
              <a:extLst>
                <a:ext uri="{FF2B5EF4-FFF2-40B4-BE49-F238E27FC236}">
                  <a16:creationId xmlns:a16="http://schemas.microsoft.com/office/drawing/2014/main" id="{40FCCCE2-43A4-4C6B-A4AB-53D732D4273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10015299" y="793207"/>
              <a:ext cx="1086767" cy="1086767"/>
            </a:xfrm>
            <a:prstGeom prst="rect">
              <a:avLst/>
            </a:prstGeom>
          </p:spPr>
        </p:pic>
        <p:pic>
          <p:nvPicPr>
            <p:cNvPr id="46" name="Graphic 45" descr="Rubber duck with solid fill">
              <a:extLst>
                <a:ext uri="{FF2B5EF4-FFF2-40B4-BE49-F238E27FC236}">
                  <a16:creationId xmlns:a16="http://schemas.microsoft.com/office/drawing/2014/main" id="{B059A0C3-1444-4D48-B25F-A200E7A14A7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9018587" y="1392992"/>
              <a:ext cx="1086767" cy="1086767"/>
            </a:xfrm>
            <a:prstGeom prst="rect">
              <a:avLst/>
            </a:prstGeom>
          </p:spPr>
        </p:pic>
        <p:pic>
          <p:nvPicPr>
            <p:cNvPr id="47" name="Graphic 46" descr="Plant with solid fill">
              <a:extLst>
                <a:ext uri="{FF2B5EF4-FFF2-40B4-BE49-F238E27FC236}">
                  <a16:creationId xmlns:a16="http://schemas.microsoft.com/office/drawing/2014/main" id="{EE22B4C7-1CD7-4DDC-9248-83749951F86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203030" y="1688624"/>
              <a:ext cx="914400" cy="914400"/>
            </a:xfrm>
            <a:prstGeom prst="rect">
              <a:avLst/>
            </a:prstGeom>
          </p:spPr>
        </p:pic>
        <p:pic>
          <p:nvPicPr>
            <p:cNvPr id="48" name="Graphic 47" descr="Plant with solid fill">
              <a:extLst>
                <a:ext uri="{FF2B5EF4-FFF2-40B4-BE49-F238E27FC236}">
                  <a16:creationId xmlns:a16="http://schemas.microsoft.com/office/drawing/2014/main" id="{C47D7938-C142-43F7-911F-2D779A61C35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104187" y="935792"/>
              <a:ext cx="914400" cy="914400"/>
            </a:xfrm>
            <a:prstGeom prst="rect">
              <a:avLst/>
            </a:prstGeom>
          </p:spPr>
        </p:pic>
        <p:pic>
          <p:nvPicPr>
            <p:cNvPr id="49" name="Graphic 48" descr="Plant with solid fill">
              <a:extLst>
                <a:ext uri="{FF2B5EF4-FFF2-40B4-BE49-F238E27FC236}">
                  <a16:creationId xmlns:a16="http://schemas.microsoft.com/office/drawing/2014/main" id="{D71D6B01-453E-441F-AD28-A6C59D4AD26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9991666" y="1394249"/>
              <a:ext cx="914400" cy="914400"/>
            </a:xfrm>
            <a:prstGeom prst="rect">
              <a:avLst/>
            </a:prstGeom>
          </p:spPr>
        </p:pic>
        <p:pic>
          <p:nvPicPr>
            <p:cNvPr id="50" name="Graphic 49" descr="Plant with solid fill">
              <a:extLst>
                <a:ext uri="{FF2B5EF4-FFF2-40B4-BE49-F238E27FC236}">
                  <a16:creationId xmlns:a16="http://schemas.microsoft.com/office/drawing/2014/main" id="{C096F366-713F-4CFA-9051-7978FDAF239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355133" y="2315814"/>
              <a:ext cx="914400" cy="914400"/>
            </a:xfrm>
            <a:prstGeom prst="rect">
              <a:avLst/>
            </a:prstGeom>
          </p:spPr>
        </p:pic>
        <p:pic>
          <p:nvPicPr>
            <p:cNvPr id="51" name="Graphic 50" descr="Plant with solid fill">
              <a:extLst>
                <a:ext uri="{FF2B5EF4-FFF2-40B4-BE49-F238E27FC236}">
                  <a16:creationId xmlns:a16="http://schemas.microsoft.com/office/drawing/2014/main" id="{48682E16-33BF-4B62-BE44-9571AB87291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626688" y="2308649"/>
              <a:ext cx="914400" cy="914400"/>
            </a:xfrm>
            <a:prstGeom prst="rect">
              <a:avLst/>
            </a:prstGeom>
          </p:spPr>
        </p:pic>
        <p:pic>
          <p:nvPicPr>
            <p:cNvPr id="52" name="Graphic 51" descr="Lotus Flower with solid fill">
              <a:extLst>
                <a:ext uri="{FF2B5EF4-FFF2-40B4-BE49-F238E27FC236}">
                  <a16:creationId xmlns:a16="http://schemas.microsoft.com/office/drawing/2014/main" id="{AAE30AAF-83D0-4AD5-93D3-FCFF46FEDF5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9001238" y="639567"/>
              <a:ext cx="914400" cy="914400"/>
            </a:xfrm>
            <a:prstGeom prst="rect">
              <a:avLst/>
            </a:prstGeom>
          </p:spPr>
        </p:pic>
      </p:grp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341AA863-A04D-4E4C-B370-8E17A3A66199}"/>
              </a:ext>
            </a:extLst>
          </p:cNvPr>
          <p:cNvSpPr/>
          <p:nvPr/>
        </p:nvSpPr>
        <p:spPr>
          <a:xfrm>
            <a:off x="2738964" y="2258310"/>
            <a:ext cx="1171411" cy="100983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3X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625845CD-F61D-4FC1-98CB-4686D65E480A}"/>
              </a:ext>
            </a:extLst>
          </p:cNvPr>
          <p:cNvSpPr/>
          <p:nvPr/>
        </p:nvSpPr>
        <p:spPr>
          <a:xfrm>
            <a:off x="7010861" y="2207205"/>
            <a:ext cx="1065967" cy="10659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2X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D18200F-29D5-4288-BB1C-D0618C21A13E}"/>
              </a:ext>
            </a:extLst>
          </p:cNvPr>
          <p:cNvSpPr/>
          <p:nvPr/>
        </p:nvSpPr>
        <p:spPr>
          <a:xfrm>
            <a:off x="2254917" y="3363654"/>
            <a:ext cx="8322507" cy="1202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E8BAD65F-99C9-4A58-8F57-97EC36A80061}"/>
              </a:ext>
            </a:extLst>
          </p:cNvPr>
          <p:cNvSpPr/>
          <p:nvPr/>
        </p:nvSpPr>
        <p:spPr>
          <a:xfrm>
            <a:off x="2215798" y="3363654"/>
            <a:ext cx="102687" cy="141805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5" name="Graphic 54" descr="Rubber duck with solid fill">
            <a:extLst>
              <a:ext uri="{FF2B5EF4-FFF2-40B4-BE49-F238E27FC236}">
                <a16:creationId xmlns:a16="http://schemas.microsoft.com/office/drawing/2014/main" id="{68F18D04-0EDB-4A1E-8CA0-C7D1DA72AD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1306881" y="3501526"/>
            <a:ext cx="571155" cy="571155"/>
          </a:xfrm>
          <a:prstGeom prst="rect">
            <a:avLst/>
          </a:prstGeom>
        </p:spPr>
      </p:pic>
      <p:pic>
        <p:nvPicPr>
          <p:cNvPr id="56" name="Graphic 55" descr="Rubber duck with solid fill">
            <a:extLst>
              <a:ext uri="{FF2B5EF4-FFF2-40B4-BE49-F238E27FC236}">
                <a16:creationId xmlns:a16="http://schemas.microsoft.com/office/drawing/2014/main" id="{9A589D76-DF62-4614-A5D6-A4119F09B4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1306880" y="4016716"/>
            <a:ext cx="571155" cy="571155"/>
          </a:xfrm>
          <a:prstGeom prst="rect">
            <a:avLst/>
          </a:prstGeom>
        </p:spPr>
      </p:pic>
      <p:sp>
        <p:nvSpPr>
          <p:cNvPr id="57" name="Isosceles Triangle 56">
            <a:extLst>
              <a:ext uri="{FF2B5EF4-FFF2-40B4-BE49-F238E27FC236}">
                <a16:creationId xmlns:a16="http://schemas.microsoft.com/office/drawing/2014/main" id="{CB682D21-7C2F-4B72-8C70-3C28CF86D3D7}"/>
              </a:ext>
            </a:extLst>
          </p:cNvPr>
          <p:cNvSpPr/>
          <p:nvPr/>
        </p:nvSpPr>
        <p:spPr>
          <a:xfrm>
            <a:off x="2603437" y="3627878"/>
            <a:ext cx="1171411" cy="100983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3X</a:t>
            </a: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32D2E44B-CA86-4E69-B567-B4E32D8A66FD}"/>
              </a:ext>
            </a:extLst>
          </p:cNvPr>
          <p:cNvSpPr/>
          <p:nvPr/>
        </p:nvSpPr>
        <p:spPr>
          <a:xfrm>
            <a:off x="4034382" y="3706159"/>
            <a:ext cx="1973122" cy="1009837"/>
          </a:xfrm>
          <a:custGeom>
            <a:avLst/>
            <a:gdLst>
              <a:gd name="connsiteX0" fmla="*/ 1109993 w 3754363"/>
              <a:gd name="connsiteY0" fmla="*/ 469187 h 1921469"/>
              <a:gd name="connsiteX1" fmla="*/ 1109993 w 3754363"/>
              <a:gd name="connsiteY1" fmla="*/ 469187 h 1921469"/>
              <a:gd name="connsiteX2" fmla="*/ 870391 w 3754363"/>
              <a:gd name="connsiteY2" fmla="*/ 488746 h 1921469"/>
              <a:gd name="connsiteX3" fmla="*/ 718806 w 3754363"/>
              <a:gd name="connsiteY3" fmla="*/ 527865 h 1921469"/>
              <a:gd name="connsiteX4" fmla="*/ 528103 w 3754363"/>
              <a:gd name="connsiteY4" fmla="*/ 625662 h 1921469"/>
              <a:gd name="connsiteX5" fmla="*/ 459645 w 3754363"/>
              <a:gd name="connsiteY5" fmla="*/ 674560 h 1921469"/>
              <a:gd name="connsiteX6" fmla="*/ 415636 w 3754363"/>
              <a:gd name="connsiteY6" fmla="*/ 733238 h 1921469"/>
              <a:gd name="connsiteX7" fmla="*/ 410746 w 3754363"/>
              <a:gd name="connsiteY7" fmla="*/ 1051078 h 1921469"/>
              <a:gd name="connsiteX8" fmla="*/ 449865 w 3754363"/>
              <a:gd name="connsiteY8" fmla="*/ 1095086 h 1921469"/>
              <a:gd name="connsiteX9" fmla="*/ 474314 w 3754363"/>
              <a:gd name="connsiteY9" fmla="*/ 1143985 h 1921469"/>
              <a:gd name="connsiteX10" fmla="*/ 503653 w 3754363"/>
              <a:gd name="connsiteY10" fmla="*/ 1187993 h 1921469"/>
              <a:gd name="connsiteX11" fmla="*/ 493874 w 3754363"/>
              <a:gd name="connsiteY11" fmla="*/ 1222222 h 1921469"/>
              <a:gd name="connsiteX12" fmla="*/ 303170 w 3754363"/>
              <a:gd name="connsiteY12" fmla="*/ 1280900 h 1921469"/>
              <a:gd name="connsiteX13" fmla="*/ 195593 w 3754363"/>
              <a:gd name="connsiteY13" fmla="*/ 1315129 h 1921469"/>
              <a:gd name="connsiteX14" fmla="*/ 146695 w 3754363"/>
              <a:gd name="connsiteY14" fmla="*/ 1339578 h 1921469"/>
              <a:gd name="connsiteX15" fmla="*/ 83127 w 3754363"/>
              <a:gd name="connsiteY15" fmla="*/ 1393367 h 1921469"/>
              <a:gd name="connsiteX16" fmla="*/ 58678 w 3754363"/>
              <a:gd name="connsiteY16" fmla="*/ 1427595 h 1921469"/>
              <a:gd name="connsiteX17" fmla="*/ 9780 w 3754363"/>
              <a:gd name="connsiteY17" fmla="*/ 1574291 h 1921469"/>
              <a:gd name="connsiteX18" fmla="*/ 0 w 3754363"/>
              <a:gd name="connsiteY18" fmla="*/ 1632969 h 1921469"/>
              <a:gd name="connsiteX19" fmla="*/ 9780 w 3754363"/>
              <a:gd name="connsiteY19" fmla="*/ 1774774 h 1921469"/>
              <a:gd name="connsiteX20" fmla="*/ 39119 w 3754363"/>
              <a:gd name="connsiteY20" fmla="*/ 1799223 h 1921469"/>
              <a:gd name="connsiteX21" fmla="*/ 122246 w 3754363"/>
              <a:gd name="connsiteY21" fmla="*/ 1853011 h 1921469"/>
              <a:gd name="connsiteX22" fmla="*/ 210263 w 3754363"/>
              <a:gd name="connsiteY22" fmla="*/ 1877461 h 1921469"/>
              <a:gd name="connsiteX23" fmla="*/ 464535 w 3754363"/>
              <a:gd name="connsiteY23" fmla="*/ 1911690 h 1921469"/>
              <a:gd name="connsiteX24" fmla="*/ 640569 w 3754363"/>
              <a:gd name="connsiteY24" fmla="*/ 1921469 h 1921469"/>
              <a:gd name="connsiteX25" fmla="*/ 1633206 w 3754363"/>
              <a:gd name="connsiteY25" fmla="*/ 1901910 h 1921469"/>
              <a:gd name="connsiteX26" fmla="*/ 1995054 w 3754363"/>
              <a:gd name="connsiteY26" fmla="*/ 1809003 h 1921469"/>
              <a:gd name="connsiteX27" fmla="*/ 2127080 w 3754363"/>
              <a:gd name="connsiteY27" fmla="*/ 1716096 h 1921469"/>
              <a:gd name="connsiteX28" fmla="*/ 2312894 w 3754363"/>
              <a:gd name="connsiteY28" fmla="*/ 1520502 h 1921469"/>
              <a:gd name="connsiteX29" fmla="*/ 2415581 w 3754363"/>
              <a:gd name="connsiteY29" fmla="*/ 1383587 h 1921469"/>
              <a:gd name="connsiteX30" fmla="*/ 2704081 w 3754363"/>
              <a:gd name="connsiteY30" fmla="*/ 1139095 h 1921469"/>
              <a:gd name="connsiteX31" fmla="*/ 2929014 w 3754363"/>
              <a:gd name="connsiteY31" fmla="*/ 1016849 h 1921469"/>
              <a:gd name="connsiteX32" fmla="*/ 3193065 w 3754363"/>
              <a:gd name="connsiteY32" fmla="*/ 835925 h 1921469"/>
              <a:gd name="connsiteX33" fmla="*/ 3638040 w 3754363"/>
              <a:gd name="connsiteY33" fmla="*/ 562094 h 1921469"/>
              <a:gd name="connsiteX34" fmla="*/ 3716278 w 3754363"/>
              <a:gd name="connsiteY34" fmla="*/ 474077 h 1921469"/>
              <a:gd name="connsiteX35" fmla="*/ 3750507 w 3754363"/>
              <a:gd name="connsiteY35" fmla="*/ 278483 h 1921469"/>
              <a:gd name="connsiteX36" fmla="*/ 3706498 w 3754363"/>
              <a:gd name="connsiteY36" fmla="*/ 190466 h 1921469"/>
              <a:gd name="connsiteX37" fmla="*/ 3476676 w 3754363"/>
              <a:gd name="connsiteY37" fmla="*/ 48661 h 1921469"/>
              <a:gd name="connsiteX38" fmla="*/ 3325091 w 3754363"/>
              <a:gd name="connsiteY38" fmla="*/ 29101 h 1921469"/>
              <a:gd name="connsiteX39" fmla="*/ 2131970 w 3754363"/>
              <a:gd name="connsiteY39" fmla="*/ 63330 h 1921469"/>
              <a:gd name="connsiteX40" fmla="*/ 1907037 w 3754363"/>
              <a:gd name="connsiteY40" fmla="*/ 151347 h 1921469"/>
              <a:gd name="connsiteX41" fmla="*/ 1662545 w 3754363"/>
              <a:gd name="connsiteY41" fmla="*/ 249144 h 1921469"/>
              <a:gd name="connsiteX42" fmla="*/ 1559859 w 3754363"/>
              <a:gd name="connsiteY42" fmla="*/ 312712 h 1921469"/>
              <a:gd name="connsiteX43" fmla="*/ 1393604 w 3754363"/>
              <a:gd name="connsiteY43" fmla="*/ 386060 h 1921469"/>
              <a:gd name="connsiteX44" fmla="*/ 1344706 w 3754363"/>
              <a:gd name="connsiteY44" fmla="*/ 400729 h 1921469"/>
              <a:gd name="connsiteX45" fmla="*/ 1276248 w 3754363"/>
              <a:gd name="connsiteY45" fmla="*/ 430068 h 1921469"/>
              <a:gd name="connsiteX46" fmla="*/ 1109993 w 3754363"/>
              <a:gd name="connsiteY46" fmla="*/ 469187 h 1921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754363" h="1921469">
                <a:moveTo>
                  <a:pt x="1109993" y="469187"/>
                </a:moveTo>
                <a:lnTo>
                  <a:pt x="1109993" y="469187"/>
                </a:lnTo>
                <a:cubicBezTo>
                  <a:pt x="1030126" y="475707"/>
                  <a:pt x="949637" y="476859"/>
                  <a:pt x="870391" y="488746"/>
                </a:cubicBezTo>
                <a:cubicBezTo>
                  <a:pt x="818785" y="496487"/>
                  <a:pt x="768218" y="511084"/>
                  <a:pt x="718806" y="527865"/>
                </a:cubicBezTo>
                <a:cubicBezTo>
                  <a:pt x="660157" y="547784"/>
                  <a:pt x="581364" y="591300"/>
                  <a:pt x="528103" y="625662"/>
                </a:cubicBezTo>
                <a:cubicBezTo>
                  <a:pt x="504539" y="640865"/>
                  <a:pt x="479910" y="655176"/>
                  <a:pt x="459645" y="674560"/>
                </a:cubicBezTo>
                <a:cubicBezTo>
                  <a:pt x="441977" y="691460"/>
                  <a:pt x="430306" y="713679"/>
                  <a:pt x="415636" y="733238"/>
                </a:cubicBezTo>
                <a:cubicBezTo>
                  <a:pt x="387086" y="856959"/>
                  <a:pt x="379884" y="862818"/>
                  <a:pt x="410746" y="1051078"/>
                </a:cubicBezTo>
                <a:cubicBezTo>
                  <a:pt x="413921" y="1070447"/>
                  <a:pt x="438782" y="1078888"/>
                  <a:pt x="449865" y="1095086"/>
                </a:cubicBezTo>
                <a:cubicBezTo>
                  <a:pt x="460156" y="1110126"/>
                  <a:pt x="465183" y="1128214"/>
                  <a:pt x="474314" y="1143985"/>
                </a:cubicBezTo>
                <a:cubicBezTo>
                  <a:pt x="483147" y="1159243"/>
                  <a:pt x="493873" y="1173324"/>
                  <a:pt x="503653" y="1187993"/>
                </a:cubicBezTo>
                <a:cubicBezTo>
                  <a:pt x="500393" y="1199403"/>
                  <a:pt x="504082" y="1216173"/>
                  <a:pt x="493874" y="1222222"/>
                </a:cubicBezTo>
                <a:cubicBezTo>
                  <a:pt x="399979" y="1277864"/>
                  <a:pt x="386866" y="1255148"/>
                  <a:pt x="303170" y="1280900"/>
                </a:cubicBezTo>
                <a:cubicBezTo>
                  <a:pt x="154236" y="1326725"/>
                  <a:pt x="324037" y="1289440"/>
                  <a:pt x="195593" y="1315129"/>
                </a:cubicBezTo>
                <a:cubicBezTo>
                  <a:pt x="179294" y="1323279"/>
                  <a:pt x="162245" y="1330076"/>
                  <a:pt x="146695" y="1339578"/>
                </a:cubicBezTo>
                <a:cubicBezTo>
                  <a:pt x="127031" y="1351595"/>
                  <a:pt x="98825" y="1374530"/>
                  <a:pt x="83127" y="1393367"/>
                </a:cubicBezTo>
                <a:cubicBezTo>
                  <a:pt x="74151" y="1404138"/>
                  <a:pt x="66828" y="1416186"/>
                  <a:pt x="58678" y="1427595"/>
                </a:cubicBezTo>
                <a:cubicBezTo>
                  <a:pt x="43766" y="1469348"/>
                  <a:pt x="20340" y="1532053"/>
                  <a:pt x="9780" y="1574291"/>
                </a:cubicBezTo>
                <a:cubicBezTo>
                  <a:pt x="4971" y="1593528"/>
                  <a:pt x="3260" y="1613410"/>
                  <a:pt x="0" y="1632969"/>
                </a:cubicBezTo>
                <a:cubicBezTo>
                  <a:pt x="3260" y="1680237"/>
                  <a:pt x="-1072" y="1728653"/>
                  <a:pt x="9780" y="1774774"/>
                </a:cubicBezTo>
                <a:cubicBezTo>
                  <a:pt x="12696" y="1787166"/>
                  <a:pt x="28669" y="1791953"/>
                  <a:pt x="39119" y="1799223"/>
                </a:cubicBezTo>
                <a:cubicBezTo>
                  <a:pt x="66212" y="1818070"/>
                  <a:pt x="90446" y="1844177"/>
                  <a:pt x="122246" y="1853011"/>
                </a:cubicBezTo>
                <a:cubicBezTo>
                  <a:pt x="151585" y="1861161"/>
                  <a:pt x="180489" y="1871081"/>
                  <a:pt x="210263" y="1877461"/>
                </a:cubicBezTo>
                <a:cubicBezTo>
                  <a:pt x="283537" y="1893163"/>
                  <a:pt x="391607" y="1905993"/>
                  <a:pt x="464535" y="1911690"/>
                </a:cubicBezTo>
                <a:cubicBezTo>
                  <a:pt x="523125" y="1916267"/>
                  <a:pt x="581891" y="1918209"/>
                  <a:pt x="640569" y="1921469"/>
                </a:cubicBezTo>
                <a:cubicBezTo>
                  <a:pt x="971448" y="1914949"/>
                  <a:pt x="1302545" y="1915574"/>
                  <a:pt x="1633206" y="1901910"/>
                </a:cubicBezTo>
                <a:cubicBezTo>
                  <a:pt x="1750069" y="1897081"/>
                  <a:pt x="1890401" y="1863018"/>
                  <a:pt x="1995054" y="1809003"/>
                </a:cubicBezTo>
                <a:cubicBezTo>
                  <a:pt x="2042873" y="1784322"/>
                  <a:pt x="2084499" y="1749000"/>
                  <a:pt x="2127080" y="1716096"/>
                </a:cubicBezTo>
                <a:cubicBezTo>
                  <a:pt x="2209716" y="1652241"/>
                  <a:pt x="2244612" y="1606667"/>
                  <a:pt x="2312894" y="1520502"/>
                </a:cubicBezTo>
                <a:cubicBezTo>
                  <a:pt x="2348326" y="1475791"/>
                  <a:pt x="2377837" y="1426364"/>
                  <a:pt x="2415581" y="1383587"/>
                </a:cubicBezTo>
                <a:cubicBezTo>
                  <a:pt x="2482225" y="1308058"/>
                  <a:pt x="2626648" y="1188805"/>
                  <a:pt x="2704081" y="1139095"/>
                </a:cubicBezTo>
                <a:cubicBezTo>
                  <a:pt x="2775892" y="1092994"/>
                  <a:pt x="2856487" y="1061816"/>
                  <a:pt x="2929014" y="1016849"/>
                </a:cubicBezTo>
                <a:cubicBezTo>
                  <a:pt x="3019695" y="960627"/>
                  <a:pt x="3102926" y="893013"/>
                  <a:pt x="3193065" y="835925"/>
                </a:cubicBezTo>
                <a:cubicBezTo>
                  <a:pt x="3310532" y="761529"/>
                  <a:pt x="3555916" y="654483"/>
                  <a:pt x="3638040" y="562094"/>
                </a:cubicBezTo>
                <a:lnTo>
                  <a:pt x="3716278" y="474077"/>
                </a:lnTo>
                <a:cubicBezTo>
                  <a:pt x="3736314" y="410629"/>
                  <a:pt x="3764776" y="348046"/>
                  <a:pt x="3750507" y="278483"/>
                </a:cubicBezTo>
                <a:cubicBezTo>
                  <a:pt x="3743916" y="246350"/>
                  <a:pt x="3726897" y="216154"/>
                  <a:pt x="3706498" y="190466"/>
                </a:cubicBezTo>
                <a:cubicBezTo>
                  <a:pt x="3650611" y="120090"/>
                  <a:pt x="3560812" y="72500"/>
                  <a:pt x="3476676" y="48661"/>
                </a:cubicBezTo>
                <a:cubicBezTo>
                  <a:pt x="3427658" y="34773"/>
                  <a:pt x="3375619" y="35621"/>
                  <a:pt x="3325091" y="29101"/>
                </a:cubicBezTo>
                <a:cubicBezTo>
                  <a:pt x="2908134" y="30988"/>
                  <a:pt x="2517443" y="-56595"/>
                  <a:pt x="2131970" y="63330"/>
                </a:cubicBezTo>
                <a:cubicBezTo>
                  <a:pt x="2038560" y="92391"/>
                  <a:pt x="1999645" y="115030"/>
                  <a:pt x="1907037" y="151347"/>
                </a:cubicBezTo>
                <a:cubicBezTo>
                  <a:pt x="1828509" y="182142"/>
                  <a:pt x="1738059" y="209671"/>
                  <a:pt x="1662545" y="249144"/>
                </a:cubicBezTo>
                <a:cubicBezTo>
                  <a:pt x="1626869" y="267793"/>
                  <a:pt x="1595132" y="293311"/>
                  <a:pt x="1559859" y="312712"/>
                </a:cubicBezTo>
                <a:cubicBezTo>
                  <a:pt x="1518839" y="335273"/>
                  <a:pt x="1440609" y="369138"/>
                  <a:pt x="1393604" y="386060"/>
                </a:cubicBezTo>
                <a:cubicBezTo>
                  <a:pt x="1377593" y="391824"/>
                  <a:pt x="1360640" y="394754"/>
                  <a:pt x="1344706" y="400729"/>
                </a:cubicBezTo>
                <a:cubicBezTo>
                  <a:pt x="1321460" y="409446"/>
                  <a:pt x="1300382" y="424243"/>
                  <a:pt x="1276248" y="430068"/>
                </a:cubicBezTo>
                <a:lnTo>
                  <a:pt x="1109993" y="469187"/>
                </a:lnTo>
                <a:close/>
              </a:path>
            </a:pathLst>
          </a:custGeom>
          <a:solidFill>
            <a:srgbClr val="97E9FF">
              <a:alpha val="69804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" name="Graphic 60" descr="Rubber duck with solid fill">
            <a:extLst>
              <a:ext uri="{FF2B5EF4-FFF2-40B4-BE49-F238E27FC236}">
                <a16:creationId xmlns:a16="http://schemas.microsoft.com/office/drawing/2014/main" id="{EA3A5B2B-F0AE-42FD-B197-31EE102499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5049912" y="3394865"/>
            <a:ext cx="571155" cy="571155"/>
          </a:xfrm>
          <a:prstGeom prst="rect">
            <a:avLst/>
          </a:prstGeom>
        </p:spPr>
      </p:pic>
      <p:pic>
        <p:nvPicPr>
          <p:cNvPr id="62" name="Graphic 61" descr="Rubber duck with solid fill">
            <a:extLst>
              <a:ext uri="{FF2B5EF4-FFF2-40B4-BE49-F238E27FC236}">
                <a16:creationId xmlns:a16="http://schemas.microsoft.com/office/drawing/2014/main" id="{8EB40DEC-7B68-435B-98A0-2C4C4AC5DE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4764334" y="4104365"/>
            <a:ext cx="571155" cy="571155"/>
          </a:xfrm>
          <a:prstGeom prst="rect">
            <a:avLst/>
          </a:prstGeom>
        </p:spPr>
      </p:pic>
      <p:pic>
        <p:nvPicPr>
          <p:cNvPr id="64" name="Graphic 63" descr="Plant with solid fill">
            <a:extLst>
              <a:ext uri="{FF2B5EF4-FFF2-40B4-BE49-F238E27FC236}">
                <a16:creationId xmlns:a16="http://schemas.microsoft.com/office/drawing/2014/main" id="{E0AD1880-3BFF-4C40-BD5A-F10405B391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048937" y="4300015"/>
            <a:ext cx="480567" cy="480567"/>
          </a:xfrm>
          <a:prstGeom prst="rect">
            <a:avLst/>
          </a:prstGeom>
        </p:spPr>
      </p:pic>
      <p:grpSp>
        <p:nvGrpSpPr>
          <p:cNvPr id="34" name="Group 33">
            <a:extLst>
              <a:ext uri="{FF2B5EF4-FFF2-40B4-BE49-F238E27FC236}">
                <a16:creationId xmlns:a16="http://schemas.microsoft.com/office/drawing/2014/main" id="{A7BB4EFD-DC55-4785-AC38-7C3D28C6D4EA}"/>
              </a:ext>
            </a:extLst>
          </p:cNvPr>
          <p:cNvGrpSpPr/>
          <p:nvPr/>
        </p:nvGrpSpPr>
        <p:grpSpPr>
          <a:xfrm>
            <a:off x="8160126" y="3423602"/>
            <a:ext cx="2053061" cy="1361526"/>
            <a:chOff x="8160126" y="3423602"/>
            <a:chExt cx="2053061" cy="1361526"/>
          </a:xfrm>
        </p:grpSpPr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184D3326-DE25-40F7-BD6E-24215748FA16}"/>
                </a:ext>
              </a:extLst>
            </p:cNvPr>
            <p:cNvSpPr/>
            <p:nvPr/>
          </p:nvSpPr>
          <p:spPr>
            <a:xfrm>
              <a:off x="8240064" y="3748486"/>
              <a:ext cx="1973123" cy="1009837"/>
            </a:xfrm>
            <a:custGeom>
              <a:avLst/>
              <a:gdLst>
                <a:gd name="connsiteX0" fmla="*/ 1109993 w 3754363"/>
                <a:gd name="connsiteY0" fmla="*/ 469187 h 1921469"/>
                <a:gd name="connsiteX1" fmla="*/ 1109993 w 3754363"/>
                <a:gd name="connsiteY1" fmla="*/ 469187 h 1921469"/>
                <a:gd name="connsiteX2" fmla="*/ 870391 w 3754363"/>
                <a:gd name="connsiteY2" fmla="*/ 488746 h 1921469"/>
                <a:gd name="connsiteX3" fmla="*/ 718806 w 3754363"/>
                <a:gd name="connsiteY3" fmla="*/ 527865 h 1921469"/>
                <a:gd name="connsiteX4" fmla="*/ 528103 w 3754363"/>
                <a:gd name="connsiteY4" fmla="*/ 625662 h 1921469"/>
                <a:gd name="connsiteX5" fmla="*/ 459645 w 3754363"/>
                <a:gd name="connsiteY5" fmla="*/ 674560 h 1921469"/>
                <a:gd name="connsiteX6" fmla="*/ 415636 w 3754363"/>
                <a:gd name="connsiteY6" fmla="*/ 733238 h 1921469"/>
                <a:gd name="connsiteX7" fmla="*/ 410746 w 3754363"/>
                <a:gd name="connsiteY7" fmla="*/ 1051078 h 1921469"/>
                <a:gd name="connsiteX8" fmla="*/ 449865 w 3754363"/>
                <a:gd name="connsiteY8" fmla="*/ 1095086 h 1921469"/>
                <a:gd name="connsiteX9" fmla="*/ 474314 w 3754363"/>
                <a:gd name="connsiteY9" fmla="*/ 1143985 h 1921469"/>
                <a:gd name="connsiteX10" fmla="*/ 503653 w 3754363"/>
                <a:gd name="connsiteY10" fmla="*/ 1187993 h 1921469"/>
                <a:gd name="connsiteX11" fmla="*/ 493874 w 3754363"/>
                <a:gd name="connsiteY11" fmla="*/ 1222222 h 1921469"/>
                <a:gd name="connsiteX12" fmla="*/ 303170 w 3754363"/>
                <a:gd name="connsiteY12" fmla="*/ 1280900 h 1921469"/>
                <a:gd name="connsiteX13" fmla="*/ 195593 w 3754363"/>
                <a:gd name="connsiteY13" fmla="*/ 1315129 h 1921469"/>
                <a:gd name="connsiteX14" fmla="*/ 146695 w 3754363"/>
                <a:gd name="connsiteY14" fmla="*/ 1339578 h 1921469"/>
                <a:gd name="connsiteX15" fmla="*/ 83127 w 3754363"/>
                <a:gd name="connsiteY15" fmla="*/ 1393367 h 1921469"/>
                <a:gd name="connsiteX16" fmla="*/ 58678 w 3754363"/>
                <a:gd name="connsiteY16" fmla="*/ 1427595 h 1921469"/>
                <a:gd name="connsiteX17" fmla="*/ 9780 w 3754363"/>
                <a:gd name="connsiteY17" fmla="*/ 1574291 h 1921469"/>
                <a:gd name="connsiteX18" fmla="*/ 0 w 3754363"/>
                <a:gd name="connsiteY18" fmla="*/ 1632969 h 1921469"/>
                <a:gd name="connsiteX19" fmla="*/ 9780 w 3754363"/>
                <a:gd name="connsiteY19" fmla="*/ 1774774 h 1921469"/>
                <a:gd name="connsiteX20" fmla="*/ 39119 w 3754363"/>
                <a:gd name="connsiteY20" fmla="*/ 1799223 h 1921469"/>
                <a:gd name="connsiteX21" fmla="*/ 122246 w 3754363"/>
                <a:gd name="connsiteY21" fmla="*/ 1853011 h 1921469"/>
                <a:gd name="connsiteX22" fmla="*/ 210263 w 3754363"/>
                <a:gd name="connsiteY22" fmla="*/ 1877461 h 1921469"/>
                <a:gd name="connsiteX23" fmla="*/ 464535 w 3754363"/>
                <a:gd name="connsiteY23" fmla="*/ 1911690 h 1921469"/>
                <a:gd name="connsiteX24" fmla="*/ 640569 w 3754363"/>
                <a:gd name="connsiteY24" fmla="*/ 1921469 h 1921469"/>
                <a:gd name="connsiteX25" fmla="*/ 1633206 w 3754363"/>
                <a:gd name="connsiteY25" fmla="*/ 1901910 h 1921469"/>
                <a:gd name="connsiteX26" fmla="*/ 1995054 w 3754363"/>
                <a:gd name="connsiteY26" fmla="*/ 1809003 h 1921469"/>
                <a:gd name="connsiteX27" fmla="*/ 2127080 w 3754363"/>
                <a:gd name="connsiteY27" fmla="*/ 1716096 h 1921469"/>
                <a:gd name="connsiteX28" fmla="*/ 2312894 w 3754363"/>
                <a:gd name="connsiteY28" fmla="*/ 1520502 h 1921469"/>
                <a:gd name="connsiteX29" fmla="*/ 2415581 w 3754363"/>
                <a:gd name="connsiteY29" fmla="*/ 1383587 h 1921469"/>
                <a:gd name="connsiteX30" fmla="*/ 2704081 w 3754363"/>
                <a:gd name="connsiteY30" fmla="*/ 1139095 h 1921469"/>
                <a:gd name="connsiteX31" fmla="*/ 2929014 w 3754363"/>
                <a:gd name="connsiteY31" fmla="*/ 1016849 h 1921469"/>
                <a:gd name="connsiteX32" fmla="*/ 3193065 w 3754363"/>
                <a:gd name="connsiteY32" fmla="*/ 835925 h 1921469"/>
                <a:gd name="connsiteX33" fmla="*/ 3638040 w 3754363"/>
                <a:gd name="connsiteY33" fmla="*/ 562094 h 1921469"/>
                <a:gd name="connsiteX34" fmla="*/ 3716278 w 3754363"/>
                <a:gd name="connsiteY34" fmla="*/ 474077 h 1921469"/>
                <a:gd name="connsiteX35" fmla="*/ 3750507 w 3754363"/>
                <a:gd name="connsiteY35" fmla="*/ 278483 h 1921469"/>
                <a:gd name="connsiteX36" fmla="*/ 3706498 w 3754363"/>
                <a:gd name="connsiteY36" fmla="*/ 190466 h 1921469"/>
                <a:gd name="connsiteX37" fmla="*/ 3476676 w 3754363"/>
                <a:gd name="connsiteY37" fmla="*/ 48661 h 1921469"/>
                <a:gd name="connsiteX38" fmla="*/ 3325091 w 3754363"/>
                <a:gd name="connsiteY38" fmla="*/ 29101 h 1921469"/>
                <a:gd name="connsiteX39" fmla="*/ 2131970 w 3754363"/>
                <a:gd name="connsiteY39" fmla="*/ 63330 h 1921469"/>
                <a:gd name="connsiteX40" fmla="*/ 1907037 w 3754363"/>
                <a:gd name="connsiteY40" fmla="*/ 151347 h 1921469"/>
                <a:gd name="connsiteX41" fmla="*/ 1662545 w 3754363"/>
                <a:gd name="connsiteY41" fmla="*/ 249144 h 1921469"/>
                <a:gd name="connsiteX42" fmla="*/ 1559859 w 3754363"/>
                <a:gd name="connsiteY42" fmla="*/ 312712 h 1921469"/>
                <a:gd name="connsiteX43" fmla="*/ 1393604 w 3754363"/>
                <a:gd name="connsiteY43" fmla="*/ 386060 h 1921469"/>
                <a:gd name="connsiteX44" fmla="*/ 1344706 w 3754363"/>
                <a:gd name="connsiteY44" fmla="*/ 400729 h 1921469"/>
                <a:gd name="connsiteX45" fmla="*/ 1276248 w 3754363"/>
                <a:gd name="connsiteY45" fmla="*/ 430068 h 1921469"/>
                <a:gd name="connsiteX46" fmla="*/ 1109993 w 3754363"/>
                <a:gd name="connsiteY46" fmla="*/ 469187 h 1921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3754363" h="1921469">
                  <a:moveTo>
                    <a:pt x="1109993" y="469187"/>
                  </a:moveTo>
                  <a:lnTo>
                    <a:pt x="1109993" y="469187"/>
                  </a:lnTo>
                  <a:cubicBezTo>
                    <a:pt x="1030126" y="475707"/>
                    <a:pt x="949637" y="476859"/>
                    <a:pt x="870391" y="488746"/>
                  </a:cubicBezTo>
                  <a:cubicBezTo>
                    <a:pt x="818785" y="496487"/>
                    <a:pt x="768218" y="511084"/>
                    <a:pt x="718806" y="527865"/>
                  </a:cubicBezTo>
                  <a:cubicBezTo>
                    <a:pt x="660157" y="547784"/>
                    <a:pt x="581364" y="591300"/>
                    <a:pt x="528103" y="625662"/>
                  </a:cubicBezTo>
                  <a:cubicBezTo>
                    <a:pt x="504539" y="640865"/>
                    <a:pt x="479910" y="655176"/>
                    <a:pt x="459645" y="674560"/>
                  </a:cubicBezTo>
                  <a:cubicBezTo>
                    <a:pt x="441977" y="691460"/>
                    <a:pt x="430306" y="713679"/>
                    <a:pt x="415636" y="733238"/>
                  </a:cubicBezTo>
                  <a:cubicBezTo>
                    <a:pt x="387086" y="856959"/>
                    <a:pt x="379884" y="862818"/>
                    <a:pt x="410746" y="1051078"/>
                  </a:cubicBezTo>
                  <a:cubicBezTo>
                    <a:pt x="413921" y="1070447"/>
                    <a:pt x="438782" y="1078888"/>
                    <a:pt x="449865" y="1095086"/>
                  </a:cubicBezTo>
                  <a:cubicBezTo>
                    <a:pt x="460156" y="1110126"/>
                    <a:pt x="465183" y="1128214"/>
                    <a:pt x="474314" y="1143985"/>
                  </a:cubicBezTo>
                  <a:cubicBezTo>
                    <a:pt x="483147" y="1159243"/>
                    <a:pt x="493873" y="1173324"/>
                    <a:pt x="503653" y="1187993"/>
                  </a:cubicBezTo>
                  <a:cubicBezTo>
                    <a:pt x="500393" y="1199403"/>
                    <a:pt x="504082" y="1216173"/>
                    <a:pt x="493874" y="1222222"/>
                  </a:cubicBezTo>
                  <a:cubicBezTo>
                    <a:pt x="399979" y="1277864"/>
                    <a:pt x="386866" y="1255148"/>
                    <a:pt x="303170" y="1280900"/>
                  </a:cubicBezTo>
                  <a:cubicBezTo>
                    <a:pt x="154236" y="1326725"/>
                    <a:pt x="324037" y="1289440"/>
                    <a:pt x="195593" y="1315129"/>
                  </a:cubicBezTo>
                  <a:cubicBezTo>
                    <a:pt x="179294" y="1323279"/>
                    <a:pt x="162245" y="1330076"/>
                    <a:pt x="146695" y="1339578"/>
                  </a:cubicBezTo>
                  <a:cubicBezTo>
                    <a:pt x="127031" y="1351595"/>
                    <a:pt x="98825" y="1374530"/>
                    <a:pt x="83127" y="1393367"/>
                  </a:cubicBezTo>
                  <a:cubicBezTo>
                    <a:pt x="74151" y="1404138"/>
                    <a:pt x="66828" y="1416186"/>
                    <a:pt x="58678" y="1427595"/>
                  </a:cubicBezTo>
                  <a:cubicBezTo>
                    <a:pt x="43766" y="1469348"/>
                    <a:pt x="20340" y="1532053"/>
                    <a:pt x="9780" y="1574291"/>
                  </a:cubicBezTo>
                  <a:cubicBezTo>
                    <a:pt x="4971" y="1593528"/>
                    <a:pt x="3260" y="1613410"/>
                    <a:pt x="0" y="1632969"/>
                  </a:cubicBezTo>
                  <a:cubicBezTo>
                    <a:pt x="3260" y="1680237"/>
                    <a:pt x="-1072" y="1728653"/>
                    <a:pt x="9780" y="1774774"/>
                  </a:cubicBezTo>
                  <a:cubicBezTo>
                    <a:pt x="12696" y="1787166"/>
                    <a:pt x="28669" y="1791953"/>
                    <a:pt x="39119" y="1799223"/>
                  </a:cubicBezTo>
                  <a:cubicBezTo>
                    <a:pt x="66212" y="1818070"/>
                    <a:pt x="90446" y="1844177"/>
                    <a:pt x="122246" y="1853011"/>
                  </a:cubicBezTo>
                  <a:cubicBezTo>
                    <a:pt x="151585" y="1861161"/>
                    <a:pt x="180489" y="1871081"/>
                    <a:pt x="210263" y="1877461"/>
                  </a:cubicBezTo>
                  <a:cubicBezTo>
                    <a:pt x="283537" y="1893163"/>
                    <a:pt x="391607" y="1905993"/>
                    <a:pt x="464535" y="1911690"/>
                  </a:cubicBezTo>
                  <a:cubicBezTo>
                    <a:pt x="523125" y="1916267"/>
                    <a:pt x="581891" y="1918209"/>
                    <a:pt x="640569" y="1921469"/>
                  </a:cubicBezTo>
                  <a:cubicBezTo>
                    <a:pt x="971448" y="1914949"/>
                    <a:pt x="1302545" y="1915574"/>
                    <a:pt x="1633206" y="1901910"/>
                  </a:cubicBezTo>
                  <a:cubicBezTo>
                    <a:pt x="1750069" y="1897081"/>
                    <a:pt x="1890401" y="1863018"/>
                    <a:pt x="1995054" y="1809003"/>
                  </a:cubicBezTo>
                  <a:cubicBezTo>
                    <a:pt x="2042873" y="1784322"/>
                    <a:pt x="2084499" y="1749000"/>
                    <a:pt x="2127080" y="1716096"/>
                  </a:cubicBezTo>
                  <a:cubicBezTo>
                    <a:pt x="2209716" y="1652241"/>
                    <a:pt x="2244612" y="1606667"/>
                    <a:pt x="2312894" y="1520502"/>
                  </a:cubicBezTo>
                  <a:cubicBezTo>
                    <a:pt x="2348326" y="1475791"/>
                    <a:pt x="2377837" y="1426364"/>
                    <a:pt x="2415581" y="1383587"/>
                  </a:cubicBezTo>
                  <a:cubicBezTo>
                    <a:pt x="2482225" y="1308058"/>
                    <a:pt x="2626648" y="1188805"/>
                    <a:pt x="2704081" y="1139095"/>
                  </a:cubicBezTo>
                  <a:cubicBezTo>
                    <a:pt x="2775892" y="1092994"/>
                    <a:pt x="2856487" y="1061816"/>
                    <a:pt x="2929014" y="1016849"/>
                  </a:cubicBezTo>
                  <a:cubicBezTo>
                    <a:pt x="3019695" y="960627"/>
                    <a:pt x="3102926" y="893013"/>
                    <a:pt x="3193065" y="835925"/>
                  </a:cubicBezTo>
                  <a:cubicBezTo>
                    <a:pt x="3310532" y="761529"/>
                    <a:pt x="3555916" y="654483"/>
                    <a:pt x="3638040" y="562094"/>
                  </a:cubicBezTo>
                  <a:lnTo>
                    <a:pt x="3716278" y="474077"/>
                  </a:lnTo>
                  <a:cubicBezTo>
                    <a:pt x="3736314" y="410629"/>
                    <a:pt x="3764776" y="348046"/>
                    <a:pt x="3750507" y="278483"/>
                  </a:cubicBezTo>
                  <a:cubicBezTo>
                    <a:pt x="3743916" y="246350"/>
                    <a:pt x="3726897" y="216154"/>
                    <a:pt x="3706498" y="190466"/>
                  </a:cubicBezTo>
                  <a:cubicBezTo>
                    <a:pt x="3650611" y="120090"/>
                    <a:pt x="3560812" y="72500"/>
                    <a:pt x="3476676" y="48661"/>
                  </a:cubicBezTo>
                  <a:cubicBezTo>
                    <a:pt x="3427658" y="34773"/>
                    <a:pt x="3375619" y="35621"/>
                    <a:pt x="3325091" y="29101"/>
                  </a:cubicBezTo>
                  <a:cubicBezTo>
                    <a:pt x="2908134" y="30988"/>
                    <a:pt x="2517443" y="-56595"/>
                    <a:pt x="2131970" y="63330"/>
                  </a:cubicBezTo>
                  <a:cubicBezTo>
                    <a:pt x="2038560" y="92391"/>
                    <a:pt x="1999645" y="115030"/>
                    <a:pt x="1907037" y="151347"/>
                  </a:cubicBezTo>
                  <a:cubicBezTo>
                    <a:pt x="1828509" y="182142"/>
                    <a:pt x="1738059" y="209671"/>
                    <a:pt x="1662545" y="249144"/>
                  </a:cubicBezTo>
                  <a:cubicBezTo>
                    <a:pt x="1626869" y="267793"/>
                    <a:pt x="1595132" y="293311"/>
                    <a:pt x="1559859" y="312712"/>
                  </a:cubicBezTo>
                  <a:cubicBezTo>
                    <a:pt x="1518839" y="335273"/>
                    <a:pt x="1440609" y="369138"/>
                    <a:pt x="1393604" y="386060"/>
                  </a:cubicBezTo>
                  <a:cubicBezTo>
                    <a:pt x="1377593" y="391824"/>
                    <a:pt x="1360640" y="394754"/>
                    <a:pt x="1344706" y="400729"/>
                  </a:cubicBezTo>
                  <a:cubicBezTo>
                    <a:pt x="1321460" y="409446"/>
                    <a:pt x="1300382" y="424243"/>
                    <a:pt x="1276248" y="430068"/>
                  </a:cubicBezTo>
                  <a:lnTo>
                    <a:pt x="1109993" y="469187"/>
                  </a:lnTo>
                  <a:close/>
                </a:path>
              </a:pathLst>
            </a:custGeom>
            <a:solidFill>
              <a:srgbClr val="97E9FF">
                <a:alpha val="69804"/>
              </a:srgb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9" name="Graphic 68" descr="Plant with solid fill">
              <a:extLst>
                <a:ext uri="{FF2B5EF4-FFF2-40B4-BE49-F238E27FC236}">
                  <a16:creationId xmlns:a16="http://schemas.microsoft.com/office/drawing/2014/main" id="{8ECA5EAB-0A73-4ABC-970C-217E7034EB8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160126" y="3974939"/>
              <a:ext cx="480567" cy="480567"/>
            </a:xfrm>
            <a:prstGeom prst="rect">
              <a:avLst/>
            </a:prstGeom>
          </p:spPr>
        </p:pic>
        <p:pic>
          <p:nvPicPr>
            <p:cNvPr id="70" name="Graphic 69" descr="Plant with solid fill">
              <a:extLst>
                <a:ext uri="{FF2B5EF4-FFF2-40B4-BE49-F238E27FC236}">
                  <a16:creationId xmlns:a16="http://schemas.microsoft.com/office/drawing/2014/main" id="{11C89202-6A38-4A04-AE3F-D8720984F48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633733" y="3579284"/>
              <a:ext cx="480567" cy="480567"/>
            </a:xfrm>
            <a:prstGeom prst="rect">
              <a:avLst/>
            </a:prstGeom>
          </p:spPr>
        </p:pic>
        <p:pic>
          <p:nvPicPr>
            <p:cNvPr id="71" name="Graphic 70" descr="Plant with solid fill">
              <a:extLst>
                <a:ext uri="{FF2B5EF4-FFF2-40B4-BE49-F238E27FC236}">
                  <a16:creationId xmlns:a16="http://schemas.microsoft.com/office/drawing/2014/main" id="{DEFB60FB-0113-4BDE-BF8B-939EDACDDCA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9625706" y="3820228"/>
              <a:ext cx="480567" cy="480567"/>
            </a:xfrm>
            <a:prstGeom prst="rect">
              <a:avLst/>
            </a:prstGeom>
          </p:spPr>
        </p:pic>
        <p:pic>
          <p:nvPicPr>
            <p:cNvPr id="72" name="Graphic 71" descr="Plant with solid fill">
              <a:extLst>
                <a:ext uri="{FF2B5EF4-FFF2-40B4-BE49-F238E27FC236}">
                  <a16:creationId xmlns:a16="http://schemas.microsoft.com/office/drawing/2014/main" id="{8BE2D858-0132-49CE-A1D7-E778E3A614B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240064" y="4304561"/>
              <a:ext cx="480567" cy="480567"/>
            </a:xfrm>
            <a:prstGeom prst="rect">
              <a:avLst/>
            </a:prstGeom>
          </p:spPr>
        </p:pic>
        <p:pic>
          <p:nvPicPr>
            <p:cNvPr id="73" name="Graphic 72" descr="Plant with solid fill">
              <a:extLst>
                <a:ext uri="{FF2B5EF4-FFF2-40B4-BE49-F238E27FC236}">
                  <a16:creationId xmlns:a16="http://schemas.microsoft.com/office/drawing/2014/main" id="{C5A7FDA1-6498-4F4D-8BFB-2C5A046EAD9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908336" y="4300795"/>
              <a:ext cx="480567" cy="480567"/>
            </a:xfrm>
            <a:prstGeom prst="rect">
              <a:avLst/>
            </a:prstGeom>
          </p:spPr>
        </p:pic>
        <p:pic>
          <p:nvPicPr>
            <p:cNvPr id="74" name="Graphic 73" descr="Lotus Flower with solid fill">
              <a:extLst>
                <a:ext uri="{FF2B5EF4-FFF2-40B4-BE49-F238E27FC236}">
                  <a16:creationId xmlns:a16="http://schemas.microsoft.com/office/drawing/2014/main" id="{C12D5889-66E2-4BC4-9936-BF8F93DD01F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9105182" y="3423602"/>
              <a:ext cx="480567" cy="480567"/>
            </a:xfrm>
            <a:prstGeom prst="rect">
              <a:avLst/>
            </a:prstGeom>
          </p:spPr>
        </p:pic>
      </p:grpSp>
      <p:sp>
        <p:nvSpPr>
          <p:cNvPr id="75" name="Oval 74">
            <a:extLst>
              <a:ext uri="{FF2B5EF4-FFF2-40B4-BE49-F238E27FC236}">
                <a16:creationId xmlns:a16="http://schemas.microsoft.com/office/drawing/2014/main" id="{40A4F603-35FB-41AD-817F-926E2EE7A233}"/>
              </a:ext>
            </a:extLst>
          </p:cNvPr>
          <p:cNvSpPr/>
          <p:nvPr/>
        </p:nvSpPr>
        <p:spPr>
          <a:xfrm>
            <a:off x="7020988" y="3653393"/>
            <a:ext cx="1065967" cy="10659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2X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05AC332A-3C85-4AB6-9511-4C0783F0C402}"/>
              </a:ext>
            </a:extLst>
          </p:cNvPr>
          <p:cNvSpPr/>
          <p:nvPr/>
        </p:nvSpPr>
        <p:spPr>
          <a:xfrm>
            <a:off x="2254216" y="4782085"/>
            <a:ext cx="8322507" cy="1202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6E4ECF2D-8C4A-419A-966D-1CF00295AE8B}"/>
              </a:ext>
            </a:extLst>
          </p:cNvPr>
          <p:cNvSpPr/>
          <p:nvPr/>
        </p:nvSpPr>
        <p:spPr>
          <a:xfrm>
            <a:off x="2215098" y="4782085"/>
            <a:ext cx="98436" cy="116806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5" name="Graphic 64" descr="Plant with solid fill">
            <a:extLst>
              <a:ext uri="{FF2B5EF4-FFF2-40B4-BE49-F238E27FC236}">
                <a16:creationId xmlns:a16="http://schemas.microsoft.com/office/drawing/2014/main" id="{829E98BB-C947-408F-9528-F30F9D6A80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352173" y="5092390"/>
            <a:ext cx="480567" cy="480567"/>
          </a:xfrm>
          <a:prstGeom prst="rect">
            <a:avLst/>
          </a:prstGeom>
        </p:spPr>
      </p:pic>
      <p:sp>
        <p:nvSpPr>
          <p:cNvPr id="67" name="Isosceles Triangle 66">
            <a:extLst>
              <a:ext uri="{FF2B5EF4-FFF2-40B4-BE49-F238E27FC236}">
                <a16:creationId xmlns:a16="http://schemas.microsoft.com/office/drawing/2014/main" id="{8C75C325-BBDE-4CCC-9C2C-ACA4628F7303}"/>
              </a:ext>
            </a:extLst>
          </p:cNvPr>
          <p:cNvSpPr/>
          <p:nvPr/>
        </p:nvSpPr>
        <p:spPr>
          <a:xfrm>
            <a:off x="2603437" y="4985709"/>
            <a:ext cx="804955" cy="69392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3X</a:t>
            </a:r>
            <a:endParaRPr lang="en-US" sz="2400" dirty="0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7FDD58BC-8C35-44F5-968C-3EDD2C191B98}"/>
              </a:ext>
            </a:extLst>
          </p:cNvPr>
          <p:cNvGrpSpPr/>
          <p:nvPr/>
        </p:nvGrpSpPr>
        <p:grpSpPr>
          <a:xfrm>
            <a:off x="3901862" y="4860582"/>
            <a:ext cx="1341978" cy="898540"/>
            <a:chOff x="3898598" y="4781096"/>
            <a:chExt cx="1973122" cy="1321131"/>
          </a:xfrm>
        </p:grpSpPr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4EDFE9F-59EA-42F0-BD14-770AD6303702}"/>
                </a:ext>
              </a:extLst>
            </p:cNvPr>
            <p:cNvSpPr/>
            <p:nvPr/>
          </p:nvSpPr>
          <p:spPr>
            <a:xfrm>
              <a:off x="3898598" y="5092390"/>
              <a:ext cx="1973122" cy="1009837"/>
            </a:xfrm>
            <a:custGeom>
              <a:avLst/>
              <a:gdLst>
                <a:gd name="connsiteX0" fmla="*/ 1109993 w 3754363"/>
                <a:gd name="connsiteY0" fmla="*/ 469187 h 1921469"/>
                <a:gd name="connsiteX1" fmla="*/ 1109993 w 3754363"/>
                <a:gd name="connsiteY1" fmla="*/ 469187 h 1921469"/>
                <a:gd name="connsiteX2" fmla="*/ 870391 w 3754363"/>
                <a:gd name="connsiteY2" fmla="*/ 488746 h 1921469"/>
                <a:gd name="connsiteX3" fmla="*/ 718806 w 3754363"/>
                <a:gd name="connsiteY3" fmla="*/ 527865 h 1921469"/>
                <a:gd name="connsiteX4" fmla="*/ 528103 w 3754363"/>
                <a:gd name="connsiteY4" fmla="*/ 625662 h 1921469"/>
                <a:gd name="connsiteX5" fmla="*/ 459645 w 3754363"/>
                <a:gd name="connsiteY5" fmla="*/ 674560 h 1921469"/>
                <a:gd name="connsiteX6" fmla="*/ 415636 w 3754363"/>
                <a:gd name="connsiteY6" fmla="*/ 733238 h 1921469"/>
                <a:gd name="connsiteX7" fmla="*/ 410746 w 3754363"/>
                <a:gd name="connsiteY7" fmla="*/ 1051078 h 1921469"/>
                <a:gd name="connsiteX8" fmla="*/ 449865 w 3754363"/>
                <a:gd name="connsiteY8" fmla="*/ 1095086 h 1921469"/>
                <a:gd name="connsiteX9" fmla="*/ 474314 w 3754363"/>
                <a:gd name="connsiteY9" fmla="*/ 1143985 h 1921469"/>
                <a:gd name="connsiteX10" fmla="*/ 503653 w 3754363"/>
                <a:gd name="connsiteY10" fmla="*/ 1187993 h 1921469"/>
                <a:gd name="connsiteX11" fmla="*/ 493874 w 3754363"/>
                <a:gd name="connsiteY11" fmla="*/ 1222222 h 1921469"/>
                <a:gd name="connsiteX12" fmla="*/ 303170 w 3754363"/>
                <a:gd name="connsiteY12" fmla="*/ 1280900 h 1921469"/>
                <a:gd name="connsiteX13" fmla="*/ 195593 w 3754363"/>
                <a:gd name="connsiteY13" fmla="*/ 1315129 h 1921469"/>
                <a:gd name="connsiteX14" fmla="*/ 146695 w 3754363"/>
                <a:gd name="connsiteY14" fmla="*/ 1339578 h 1921469"/>
                <a:gd name="connsiteX15" fmla="*/ 83127 w 3754363"/>
                <a:gd name="connsiteY15" fmla="*/ 1393367 h 1921469"/>
                <a:gd name="connsiteX16" fmla="*/ 58678 w 3754363"/>
                <a:gd name="connsiteY16" fmla="*/ 1427595 h 1921469"/>
                <a:gd name="connsiteX17" fmla="*/ 9780 w 3754363"/>
                <a:gd name="connsiteY17" fmla="*/ 1574291 h 1921469"/>
                <a:gd name="connsiteX18" fmla="*/ 0 w 3754363"/>
                <a:gd name="connsiteY18" fmla="*/ 1632969 h 1921469"/>
                <a:gd name="connsiteX19" fmla="*/ 9780 w 3754363"/>
                <a:gd name="connsiteY19" fmla="*/ 1774774 h 1921469"/>
                <a:gd name="connsiteX20" fmla="*/ 39119 w 3754363"/>
                <a:gd name="connsiteY20" fmla="*/ 1799223 h 1921469"/>
                <a:gd name="connsiteX21" fmla="*/ 122246 w 3754363"/>
                <a:gd name="connsiteY21" fmla="*/ 1853011 h 1921469"/>
                <a:gd name="connsiteX22" fmla="*/ 210263 w 3754363"/>
                <a:gd name="connsiteY22" fmla="*/ 1877461 h 1921469"/>
                <a:gd name="connsiteX23" fmla="*/ 464535 w 3754363"/>
                <a:gd name="connsiteY23" fmla="*/ 1911690 h 1921469"/>
                <a:gd name="connsiteX24" fmla="*/ 640569 w 3754363"/>
                <a:gd name="connsiteY24" fmla="*/ 1921469 h 1921469"/>
                <a:gd name="connsiteX25" fmla="*/ 1633206 w 3754363"/>
                <a:gd name="connsiteY25" fmla="*/ 1901910 h 1921469"/>
                <a:gd name="connsiteX26" fmla="*/ 1995054 w 3754363"/>
                <a:gd name="connsiteY26" fmla="*/ 1809003 h 1921469"/>
                <a:gd name="connsiteX27" fmla="*/ 2127080 w 3754363"/>
                <a:gd name="connsiteY27" fmla="*/ 1716096 h 1921469"/>
                <a:gd name="connsiteX28" fmla="*/ 2312894 w 3754363"/>
                <a:gd name="connsiteY28" fmla="*/ 1520502 h 1921469"/>
                <a:gd name="connsiteX29" fmla="*/ 2415581 w 3754363"/>
                <a:gd name="connsiteY29" fmla="*/ 1383587 h 1921469"/>
                <a:gd name="connsiteX30" fmla="*/ 2704081 w 3754363"/>
                <a:gd name="connsiteY30" fmla="*/ 1139095 h 1921469"/>
                <a:gd name="connsiteX31" fmla="*/ 2929014 w 3754363"/>
                <a:gd name="connsiteY31" fmla="*/ 1016849 h 1921469"/>
                <a:gd name="connsiteX32" fmla="*/ 3193065 w 3754363"/>
                <a:gd name="connsiteY32" fmla="*/ 835925 h 1921469"/>
                <a:gd name="connsiteX33" fmla="*/ 3638040 w 3754363"/>
                <a:gd name="connsiteY33" fmla="*/ 562094 h 1921469"/>
                <a:gd name="connsiteX34" fmla="*/ 3716278 w 3754363"/>
                <a:gd name="connsiteY34" fmla="*/ 474077 h 1921469"/>
                <a:gd name="connsiteX35" fmla="*/ 3750507 w 3754363"/>
                <a:gd name="connsiteY35" fmla="*/ 278483 h 1921469"/>
                <a:gd name="connsiteX36" fmla="*/ 3706498 w 3754363"/>
                <a:gd name="connsiteY36" fmla="*/ 190466 h 1921469"/>
                <a:gd name="connsiteX37" fmla="*/ 3476676 w 3754363"/>
                <a:gd name="connsiteY37" fmla="*/ 48661 h 1921469"/>
                <a:gd name="connsiteX38" fmla="*/ 3325091 w 3754363"/>
                <a:gd name="connsiteY38" fmla="*/ 29101 h 1921469"/>
                <a:gd name="connsiteX39" fmla="*/ 2131970 w 3754363"/>
                <a:gd name="connsiteY39" fmla="*/ 63330 h 1921469"/>
                <a:gd name="connsiteX40" fmla="*/ 1907037 w 3754363"/>
                <a:gd name="connsiteY40" fmla="*/ 151347 h 1921469"/>
                <a:gd name="connsiteX41" fmla="*/ 1662545 w 3754363"/>
                <a:gd name="connsiteY41" fmla="*/ 249144 h 1921469"/>
                <a:gd name="connsiteX42" fmla="*/ 1559859 w 3754363"/>
                <a:gd name="connsiteY42" fmla="*/ 312712 h 1921469"/>
                <a:gd name="connsiteX43" fmla="*/ 1393604 w 3754363"/>
                <a:gd name="connsiteY43" fmla="*/ 386060 h 1921469"/>
                <a:gd name="connsiteX44" fmla="*/ 1344706 w 3754363"/>
                <a:gd name="connsiteY44" fmla="*/ 400729 h 1921469"/>
                <a:gd name="connsiteX45" fmla="*/ 1276248 w 3754363"/>
                <a:gd name="connsiteY45" fmla="*/ 430068 h 1921469"/>
                <a:gd name="connsiteX46" fmla="*/ 1109993 w 3754363"/>
                <a:gd name="connsiteY46" fmla="*/ 469187 h 1921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3754363" h="1921469">
                  <a:moveTo>
                    <a:pt x="1109993" y="469187"/>
                  </a:moveTo>
                  <a:lnTo>
                    <a:pt x="1109993" y="469187"/>
                  </a:lnTo>
                  <a:cubicBezTo>
                    <a:pt x="1030126" y="475707"/>
                    <a:pt x="949637" y="476859"/>
                    <a:pt x="870391" y="488746"/>
                  </a:cubicBezTo>
                  <a:cubicBezTo>
                    <a:pt x="818785" y="496487"/>
                    <a:pt x="768218" y="511084"/>
                    <a:pt x="718806" y="527865"/>
                  </a:cubicBezTo>
                  <a:cubicBezTo>
                    <a:pt x="660157" y="547784"/>
                    <a:pt x="581364" y="591300"/>
                    <a:pt x="528103" y="625662"/>
                  </a:cubicBezTo>
                  <a:cubicBezTo>
                    <a:pt x="504539" y="640865"/>
                    <a:pt x="479910" y="655176"/>
                    <a:pt x="459645" y="674560"/>
                  </a:cubicBezTo>
                  <a:cubicBezTo>
                    <a:pt x="441977" y="691460"/>
                    <a:pt x="430306" y="713679"/>
                    <a:pt x="415636" y="733238"/>
                  </a:cubicBezTo>
                  <a:cubicBezTo>
                    <a:pt x="387086" y="856959"/>
                    <a:pt x="379884" y="862818"/>
                    <a:pt x="410746" y="1051078"/>
                  </a:cubicBezTo>
                  <a:cubicBezTo>
                    <a:pt x="413921" y="1070447"/>
                    <a:pt x="438782" y="1078888"/>
                    <a:pt x="449865" y="1095086"/>
                  </a:cubicBezTo>
                  <a:cubicBezTo>
                    <a:pt x="460156" y="1110126"/>
                    <a:pt x="465183" y="1128214"/>
                    <a:pt x="474314" y="1143985"/>
                  </a:cubicBezTo>
                  <a:cubicBezTo>
                    <a:pt x="483147" y="1159243"/>
                    <a:pt x="493873" y="1173324"/>
                    <a:pt x="503653" y="1187993"/>
                  </a:cubicBezTo>
                  <a:cubicBezTo>
                    <a:pt x="500393" y="1199403"/>
                    <a:pt x="504082" y="1216173"/>
                    <a:pt x="493874" y="1222222"/>
                  </a:cubicBezTo>
                  <a:cubicBezTo>
                    <a:pt x="399979" y="1277864"/>
                    <a:pt x="386866" y="1255148"/>
                    <a:pt x="303170" y="1280900"/>
                  </a:cubicBezTo>
                  <a:cubicBezTo>
                    <a:pt x="154236" y="1326725"/>
                    <a:pt x="324037" y="1289440"/>
                    <a:pt x="195593" y="1315129"/>
                  </a:cubicBezTo>
                  <a:cubicBezTo>
                    <a:pt x="179294" y="1323279"/>
                    <a:pt x="162245" y="1330076"/>
                    <a:pt x="146695" y="1339578"/>
                  </a:cubicBezTo>
                  <a:cubicBezTo>
                    <a:pt x="127031" y="1351595"/>
                    <a:pt x="98825" y="1374530"/>
                    <a:pt x="83127" y="1393367"/>
                  </a:cubicBezTo>
                  <a:cubicBezTo>
                    <a:pt x="74151" y="1404138"/>
                    <a:pt x="66828" y="1416186"/>
                    <a:pt x="58678" y="1427595"/>
                  </a:cubicBezTo>
                  <a:cubicBezTo>
                    <a:pt x="43766" y="1469348"/>
                    <a:pt x="20340" y="1532053"/>
                    <a:pt x="9780" y="1574291"/>
                  </a:cubicBezTo>
                  <a:cubicBezTo>
                    <a:pt x="4971" y="1593528"/>
                    <a:pt x="3260" y="1613410"/>
                    <a:pt x="0" y="1632969"/>
                  </a:cubicBezTo>
                  <a:cubicBezTo>
                    <a:pt x="3260" y="1680237"/>
                    <a:pt x="-1072" y="1728653"/>
                    <a:pt x="9780" y="1774774"/>
                  </a:cubicBezTo>
                  <a:cubicBezTo>
                    <a:pt x="12696" y="1787166"/>
                    <a:pt x="28669" y="1791953"/>
                    <a:pt x="39119" y="1799223"/>
                  </a:cubicBezTo>
                  <a:cubicBezTo>
                    <a:pt x="66212" y="1818070"/>
                    <a:pt x="90446" y="1844177"/>
                    <a:pt x="122246" y="1853011"/>
                  </a:cubicBezTo>
                  <a:cubicBezTo>
                    <a:pt x="151585" y="1861161"/>
                    <a:pt x="180489" y="1871081"/>
                    <a:pt x="210263" y="1877461"/>
                  </a:cubicBezTo>
                  <a:cubicBezTo>
                    <a:pt x="283537" y="1893163"/>
                    <a:pt x="391607" y="1905993"/>
                    <a:pt x="464535" y="1911690"/>
                  </a:cubicBezTo>
                  <a:cubicBezTo>
                    <a:pt x="523125" y="1916267"/>
                    <a:pt x="581891" y="1918209"/>
                    <a:pt x="640569" y="1921469"/>
                  </a:cubicBezTo>
                  <a:cubicBezTo>
                    <a:pt x="971448" y="1914949"/>
                    <a:pt x="1302545" y="1915574"/>
                    <a:pt x="1633206" y="1901910"/>
                  </a:cubicBezTo>
                  <a:cubicBezTo>
                    <a:pt x="1750069" y="1897081"/>
                    <a:pt x="1890401" y="1863018"/>
                    <a:pt x="1995054" y="1809003"/>
                  </a:cubicBezTo>
                  <a:cubicBezTo>
                    <a:pt x="2042873" y="1784322"/>
                    <a:pt x="2084499" y="1749000"/>
                    <a:pt x="2127080" y="1716096"/>
                  </a:cubicBezTo>
                  <a:cubicBezTo>
                    <a:pt x="2209716" y="1652241"/>
                    <a:pt x="2244612" y="1606667"/>
                    <a:pt x="2312894" y="1520502"/>
                  </a:cubicBezTo>
                  <a:cubicBezTo>
                    <a:pt x="2348326" y="1475791"/>
                    <a:pt x="2377837" y="1426364"/>
                    <a:pt x="2415581" y="1383587"/>
                  </a:cubicBezTo>
                  <a:cubicBezTo>
                    <a:pt x="2482225" y="1308058"/>
                    <a:pt x="2626648" y="1188805"/>
                    <a:pt x="2704081" y="1139095"/>
                  </a:cubicBezTo>
                  <a:cubicBezTo>
                    <a:pt x="2775892" y="1092994"/>
                    <a:pt x="2856487" y="1061816"/>
                    <a:pt x="2929014" y="1016849"/>
                  </a:cubicBezTo>
                  <a:cubicBezTo>
                    <a:pt x="3019695" y="960627"/>
                    <a:pt x="3102926" y="893013"/>
                    <a:pt x="3193065" y="835925"/>
                  </a:cubicBezTo>
                  <a:cubicBezTo>
                    <a:pt x="3310532" y="761529"/>
                    <a:pt x="3555916" y="654483"/>
                    <a:pt x="3638040" y="562094"/>
                  </a:cubicBezTo>
                  <a:lnTo>
                    <a:pt x="3716278" y="474077"/>
                  </a:lnTo>
                  <a:cubicBezTo>
                    <a:pt x="3736314" y="410629"/>
                    <a:pt x="3764776" y="348046"/>
                    <a:pt x="3750507" y="278483"/>
                  </a:cubicBezTo>
                  <a:cubicBezTo>
                    <a:pt x="3743916" y="246350"/>
                    <a:pt x="3726897" y="216154"/>
                    <a:pt x="3706498" y="190466"/>
                  </a:cubicBezTo>
                  <a:cubicBezTo>
                    <a:pt x="3650611" y="120090"/>
                    <a:pt x="3560812" y="72500"/>
                    <a:pt x="3476676" y="48661"/>
                  </a:cubicBezTo>
                  <a:cubicBezTo>
                    <a:pt x="3427658" y="34773"/>
                    <a:pt x="3375619" y="35621"/>
                    <a:pt x="3325091" y="29101"/>
                  </a:cubicBezTo>
                  <a:cubicBezTo>
                    <a:pt x="2908134" y="30988"/>
                    <a:pt x="2517443" y="-56595"/>
                    <a:pt x="2131970" y="63330"/>
                  </a:cubicBezTo>
                  <a:cubicBezTo>
                    <a:pt x="2038560" y="92391"/>
                    <a:pt x="1999645" y="115030"/>
                    <a:pt x="1907037" y="151347"/>
                  </a:cubicBezTo>
                  <a:cubicBezTo>
                    <a:pt x="1828509" y="182142"/>
                    <a:pt x="1738059" y="209671"/>
                    <a:pt x="1662545" y="249144"/>
                  </a:cubicBezTo>
                  <a:cubicBezTo>
                    <a:pt x="1626869" y="267793"/>
                    <a:pt x="1595132" y="293311"/>
                    <a:pt x="1559859" y="312712"/>
                  </a:cubicBezTo>
                  <a:cubicBezTo>
                    <a:pt x="1518839" y="335273"/>
                    <a:pt x="1440609" y="369138"/>
                    <a:pt x="1393604" y="386060"/>
                  </a:cubicBezTo>
                  <a:cubicBezTo>
                    <a:pt x="1377593" y="391824"/>
                    <a:pt x="1360640" y="394754"/>
                    <a:pt x="1344706" y="400729"/>
                  </a:cubicBezTo>
                  <a:cubicBezTo>
                    <a:pt x="1321460" y="409446"/>
                    <a:pt x="1300382" y="424243"/>
                    <a:pt x="1276248" y="430068"/>
                  </a:cubicBezTo>
                  <a:lnTo>
                    <a:pt x="1109993" y="469187"/>
                  </a:lnTo>
                  <a:close/>
                </a:path>
              </a:pathLst>
            </a:custGeom>
            <a:solidFill>
              <a:srgbClr val="97E9FF">
                <a:alpha val="69804"/>
              </a:srgb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6" name="Graphic 75" descr="Rubber duck with solid fill">
              <a:extLst>
                <a:ext uri="{FF2B5EF4-FFF2-40B4-BE49-F238E27FC236}">
                  <a16:creationId xmlns:a16="http://schemas.microsoft.com/office/drawing/2014/main" id="{CF3C81CD-91B8-4140-AA7C-9938BDACB0F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4914128" y="4781096"/>
              <a:ext cx="571155" cy="571155"/>
            </a:xfrm>
            <a:prstGeom prst="rect">
              <a:avLst/>
            </a:prstGeom>
          </p:spPr>
        </p:pic>
        <p:pic>
          <p:nvPicPr>
            <p:cNvPr id="77" name="Graphic 76" descr="Rubber duck with solid fill">
              <a:extLst>
                <a:ext uri="{FF2B5EF4-FFF2-40B4-BE49-F238E27FC236}">
                  <a16:creationId xmlns:a16="http://schemas.microsoft.com/office/drawing/2014/main" id="{5AD28588-F4C9-4A7B-9C97-471351B0C8C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4628550" y="5490596"/>
              <a:ext cx="571155" cy="571155"/>
            </a:xfrm>
            <a:prstGeom prst="rect">
              <a:avLst/>
            </a:prstGeom>
          </p:spPr>
        </p:pic>
      </p:grpSp>
      <p:sp>
        <p:nvSpPr>
          <p:cNvPr id="78" name="Oval 77">
            <a:extLst>
              <a:ext uri="{FF2B5EF4-FFF2-40B4-BE49-F238E27FC236}">
                <a16:creationId xmlns:a16="http://schemas.microsoft.com/office/drawing/2014/main" id="{ACA594CF-1211-4224-9826-4607D0B485CF}"/>
              </a:ext>
            </a:extLst>
          </p:cNvPr>
          <p:cNvSpPr/>
          <p:nvPr/>
        </p:nvSpPr>
        <p:spPr>
          <a:xfrm>
            <a:off x="7077509" y="5010821"/>
            <a:ext cx="720772" cy="7207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2X</a:t>
            </a:r>
            <a:endParaRPr lang="en-US" sz="3600" dirty="0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E750B193-2DA2-46AB-BF9E-9405CD070623}"/>
              </a:ext>
            </a:extLst>
          </p:cNvPr>
          <p:cNvGrpSpPr/>
          <p:nvPr/>
        </p:nvGrpSpPr>
        <p:grpSpPr>
          <a:xfrm>
            <a:off x="8393639" y="4805124"/>
            <a:ext cx="1425132" cy="983392"/>
            <a:chOff x="8393639" y="4805124"/>
            <a:chExt cx="1425132" cy="983392"/>
          </a:xfrm>
        </p:grpSpPr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74EDDC5A-3622-48BE-AEAF-4631A872FF63}"/>
                </a:ext>
              </a:extLst>
            </p:cNvPr>
            <p:cNvSpPr/>
            <p:nvPr/>
          </p:nvSpPr>
          <p:spPr>
            <a:xfrm>
              <a:off x="8393639" y="5039779"/>
              <a:ext cx="1425132" cy="729377"/>
            </a:xfrm>
            <a:custGeom>
              <a:avLst/>
              <a:gdLst>
                <a:gd name="connsiteX0" fmla="*/ 1109993 w 3754363"/>
                <a:gd name="connsiteY0" fmla="*/ 469187 h 1921469"/>
                <a:gd name="connsiteX1" fmla="*/ 1109993 w 3754363"/>
                <a:gd name="connsiteY1" fmla="*/ 469187 h 1921469"/>
                <a:gd name="connsiteX2" fmla="*/ 870391 w 3754363"/>
                <a:gd name="connsiteY2" fmla="*/ 488746 h 1921469"/>
                <a:gd name="connsiteX3" fmla="*/ 718806 w 3754363"/>
                <a:gd name="connsiteY3" fmla="*/ 527865 h 1921469"/>
                <a:gd name="connsiteX4" fmla="*/ 528103 w 3754363"/>
                <a:gd name="connsiteY4" fmla="*/ 625662 h 1921469"/>
                <a:gd name="connsiteX5" fmla="*/ 459645 w 3754363"/>
                <a:gd name="connsiteY5" fmla="*/ 674560 h 1921469"/>
                <a:gd name="connsiteX6" fmla="*/ 415636 w 3754363"/>
                <a:gd name="connsiteY6" fmla="*/ 733238 h 1921469"/>
                <a:gd name="connsiteX7" fmla="*/ 410746 w 3754363"/>
                <a:gd name="connsiteY7" fmla="*/ 1051078 h 1921469"/>
                <a:gd name="connsiteX8" fmla="*/ 449865 w 3754363"/>
                <a:gd name="connsiteY8" fmla="*/ 1095086 h 1921469"/>
                <a:gd name="connsiteX9" fmla="*/ 474314 w 3754363"/>
                <a:gd name="connsiteY9" fmla="*/ 1143985 h 1921469"/>
                <a:gd name="connsiteX10" fmla="*/ 503653 w 3754363"/>
                <a:gd name="connsiteY10" fmla="*/ 1187993 h 1921469"/>
                <a:gd name="connsiteX11" fmla="*/ 493874 w 3754363"/>
                <a:gd name="connsiteY11" fmla="*/ 1222222 h 1921469"/>
                <a:gd name="connsiteX12" fmla="*/ 303170 w 3754363"/>
                <a:gd name="connsiteY12" fmla="*/ 1280900 h 1921469"/>
                <a:gd name="connsiteX13" fmla="*/ 195593 w 3754363"/>
                <a:gd name="connsiteY13" fmla="*/ 1315129 h 1921469"/>
                <a:gd name="connsiteX14" fmla="*/ 146695 w 3754363"/>
                <a:gd name="connsiteY14" fmla="*/ 1339578 h 1921469"/>
                <a:gd name="connsiteX15" fmla="*/ 83127 w 3754363"/>
                <a:gd name="connsiteY15" fmla="*/ 1393367 h 1921469"/>
                <a:gd name="connsiteX16" fmla="*/ 58678 w 3754363"/>
                <a:gd name="connsiteY16" fmla="*/ 1427595 h 1921469"/>
                <a:gd name="connsiteX17" fmla="*/ 9780 w 3754363"/>
                <a:gd name="connsiteY17" fmla="*/ 1574291 h 1921469"/>
                <a:gd name="connsiteX18" fmla="*/ 0 w 3754363"/>
                <a:gd name="connsiteY18" fmla="*/ 1632969 h 1921469"/>
                <a:gd name="connsiteX19" fmla="*/ 9780 w 3754363"/>
                <a:gd name="connsiteY19" fmla="*/ 1774774 h 1921469"/>
                <a:gd name="connsiteX20" fmla="*/ 39119 w 3754363"/>
                <a:gd name="connsiteY20" fmla="*/ 1799223 h 1921469"/>
                <a:gd name="connsiteX21" fmla="*/ 122246 w 3754363"/>
                <a:gd name="connsiteY21" fmla="*/ 1853011 h 1921469"/>
                <a:gd name="connsiteX22" fmla="*/ 210263 w 3754363"/>
                <a:gd name="connsiteY22" fmla="*/ 1877461 h 1921469"/>
                <a:gd name="connsiteX23" fmla="*/ 464535 w 3754363"/>
                <a:gd name="connsiteY23" fmla="*/ 1911690 h 1921469"/>
                <a:gd name="connsiteX24" fmla="*/ 640569 w 3754363"/>
                <a:gd name="connsiteY24" fmla="*/ 1921469 h 1921469"/>
                <a:gd name="connsiteX25" fmla="*/ 1633206 w 3754363"/>
                <a:gd name="connsiteY25" fmla="*/ 1901910 h 1921469"/>
                <a:gd name="connsiteX26" fmla="*/ 1995054 w 3754363"/>
                <a:gd name="connsiteY26" fmla="*/ 1809003 h 1921469"/>
                <a:gd name="connsiteX27" fmla="*/ 2127080 w 3754363"/>
                <a:gd name="connsiteY27" fmla="*/ 1716096 h 1921469"/>
                <a:gd name="connsiteX28" fmla="*/ 2312894 w 3754363"/>
                <a:gd name="connsiteY28" fmla="*/ 1520502 h 1921469"/>
                <a:gd name="connsiteX29" fmla="*/ 2415581 w 3754363"/>
                <a:gd name="connsiteY29" fmla="*/ 1383587 h 1921469"/>
                <a:gd name="connsiteX30" fmla="*/ 2704081 w 3754363"/>
                <a:gd name="connsiteY30" fmla="*/ 1139095 h 1921469"/>
                <a:gd name="connsiteX31" fmla="*/ 2929014 w 3754363"/>
                <a:gd name="connsiteY31" fmla="*/ 1016849 h 1921469"/>
                <a:gd name="connsiteX32" fmla="*/ 3193065 w 3754363"/>
                <a:gd name="connsiteY32" fmla="*/ 835925 h 1921469"/>
                <a:gd name="connsiteX33" fmla="*/ 3638040 w 3754363"/>
                <a:gd name="connsiteY33" fmla="*/ 562094 h 1921469"/>
                <a:gd name="connsiteX34" fmla="*/ 3716278 w 3754363"/>
                <a:gd name="connsiteY34" fmla="*/ 474077 h 1921469"/>
                <a:gd name="connsiteX35" fmla="*/ 3750507 w 3754363"/>
                <a:gd name="connsiteY35" fmla="*/ 278483 h 1921469"/>
                <a:gd name="connsiteX36" fmla="*/ 3706498 w 3754363"/>
                <a:gd name="connsiteY36" fmla="*/ 190466 h 1921469"/>
                <a:gd name="connsiteX37" fmla="*/ 3476676 w 3754363"/>
                <a:gd name="connsiteY37" fmla="*/ 48661 h 1921469"/>
                <a:gd name="connsiteX38" fmla="*/ 3325091 w 3754363"/>
                <a:gd name="connsiteY38" fmla="*/ 29101 h 1921469"/>
                <a:gd name="connsiteX39" fmla="*/ 2131970 w 3754363"/>
                <a:gd name="connsiteY39" fmla="*/ 63330 h 1921469"/>
                <a:gd name="connsiteX40" fmla="*/ 1907037 w 3754363"/>
                <a:gd name="connsiteY40" fmla="*/ 151347 h 1921469"/>
                <a:gd name="connsiteX41" fmla="*/ 1662545 w 3754363"/>
                <a:gd name="connsiteY41" fmla="*/ 249144 h 1921469"/>
                <a:gd name="connsiteX42" fmla="*/ 1559859 w 3754363"/>
                <a:gd name="connsiteY42" fmla="*/ 312712 h 1921469"/>
                <a:gd name="connsiteX43" fmla="*/ 1393604 w 3754363"/>
                <a:gd name="connsiteY43" fmla="*/ 386060 h 1921469"/>
                <a:gd name="connsiteX44" fmla="*/ 1344706 w 3754363"/>
                <a:gd name="connsiteY44" fmla="*/ 400729 h 1921469"/>
                <a:gd name="connsiteX45" fmla="*/ 1276248 w 3754363"/>
                <a:gd name="connsiteY45" fmla="*/ 430068 h 1921469"/>
                <a:gd name="connsiteX46" fmla="*/ 1109993 w 3754363"/>
                <a:gd name="connsiteY46" fmla="*/ 469187 h 1921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3754363" h="1921469">
                  <a:moveTo>
                    <a:pt x="1109993" y="469187"/>
                  </a:moveTo>
                  <a:lnTo>
                    <a:pt x="1109993" y="469187"/>
                  </a:lnTo>
                  <a:cubicBezTo>
                    <a:pt x="1030126" y="475707"/>
                    <a:pt x="949637" y="476859"/>
                    <a:pt x="870391" y="488746"/>
                  </a:cubicBezTo>
                  <a:cubicBezTo>
                    <a:pt x="818785" y="496487"/>
                    <a:pt x="768218" y="511084"/>
                    <a:pt x="718806" y="527865"/>
                  </a:cubicBezTo>
                  <a:cubicBezTo>
                    <a:pt x="660157" y="547784"/>
                    <a:pt x="581364" y="591300"/>
                    <a:pt x="528103" y="625662"/>
                  </a:cubicBezTo>
                  <a:cubicBezTo>
                    <a:pt x="504539" y="640865"/>
                    <a:pt x="479910" y="655176"/>
                    <a:pt x="459645" y="674560"/>
                  </a:cubicBezTo>
                  <a:cubicBezTo>
                    <a:pt x="441977" y="691460"/>
                    <a:pt x="430306" y="713679"/>
                    <a:pt x="415636" y="733238"/>
                  </a:cubicBezTo>
                  <a:cubicBezTo>
                    <a:pt x="387086" y="856959"/>
                    <a:pt x="379884" y="862818"/>
                    <a:pt x="410746" y="1051078"/>
                  </a:cubicBezTo>
                  <a:cubicBezTo>
                    <a:pt x="413921" y="1070447"/>
                    <a:pt x="438782" y="1078888"/>
                    <a:pt x="449865" y="1095086"/>
                  </a:cubicBezTo>
                  <a:cubicBezTo>
                    <a:pt x="460156" y="1110126"/>
                    <a:pt x="465183" y="1128214"/>
                    <a:pt x="474314" y="1143985"/>
                  </a:cubicBezTo>
                  <a:cubicBezTo>
                    <a:pt x="483147" y="1159243"/>
                    <a:pt x="493873" y="1173324"/>
                    <a:pt x="503653" y="1187993"/>
                  </a:cubicBezTo>
                  <a:cubicBezTo>
                    <a:pt x="500393" y="1199403"/>
                    <a:pt x="504082" y="1216173"/>
                    <a:pt x="493874" y="1222222"/>
                  </a:cubicBezTo>
                  <a:cubicBezTo>
                    <a:pt x="399979" y="1277864"/>
                    <a:pt x="386866" y="1255148"/>
                    <a:pt x="303170" y="1280900"/>
                  </a:cubicBezTo>
                  <a:cubicBezTo>
                    <a:pt x="154236" y="1326725"/>
                    <a:pt x="324037" y="1289440"/>
                    <a:pt x="195593" y="1315129"/>
                  </a:cubicBezTo>
                  <a:cubicBezTo>
                    <a:pt x="179294" y="1323279"/>
                    <a:pt x="162245" y="1330076"/>
                    <a:pt x="146695" y="1339578"/>
                  </a:cubicBezTo>
                  <a:cubicBezTo>
                    <a:pt x="127031" y="1351595"/>
                    <a:pt x="98825" y="1374530"/>
                    <a:pt x="83127" y="1393367"/>
                  </a:cubicBezTo>
                  <a:cubicBezTo>
                    <a:pt x="74151" y="1404138"/>
                    <a:pt x="66828" y="1416186"/>
                    <a:pt x="58678" y="1427595"/>
                  </a:cubicBezTo>
                  <a:cubicBezTo>
                    <a:pt x="43766" y="1469348"/>
                    <a:pt x="20340" y="1532053"/>
                    <a:pt x="9780" y="1574291"/>
                  </a:cubicBezTo>
                  <a:cubicBezTo>
                    <a:pt x="4971" y="1593528"/>
                    <a:pt x="3260" y="1613410"/>
                    <a:pt x="0" y="1632969"/>
                  </a:cubicBezTo>
                  <a:cubicBezTo>
                    <a:pt x="3260" y="1680237"/>
                    <a:pt x="-1072" y="1728653"/>
                    <a:pt x="9780" y="1774774"/>
                  </a:cubicBezTo>
                  <a:cubicBezTo>
                    <a:pt x="12696" y="1787166"/>
                    <a:pt x="28669" y="1791953"/>
                    <a:pt x="39119" y="1799223"/>
                  </a:cubicBezTo>
                  <a:cubicBezTo>
                    <a:pt x="66212" y="1818070"/>
                    <a:pt x="90446" y="1844177"/>
                    <a:pt x="122246" y="1853011"/>
                  </a:cubicBezTo>
                  <a:cubicBezTo>
                    <a:pt x="151585" y="1861161"/>
                    <a:pt x="180489" y="1871081"/>
                    <a:pt x="210263" y="1877461"/>
                  </a:cubicBezTo>
                  <a:cubicBezTo>
                    <a:pt x="283537" y="1893163"/>
                    <a:pt x="391607" y="1905993"/>
                    <a:pt x="464535" y="1911690"/>
                  </a:cubicBezTo>
                  <a:cubicBezTo>
                    <a:pt x="523125" y="1916267"/>
                    <a:pt x="581891" y="1918209"/>
                    <a:pt x="640569" y="1921469"/>
                  </a:cubicBezTo>
                  <a:cubicBezTo>
                    <a:pt x="971448" y="1914949"/>
                    <a:pt x="1302545" y="1915574"/>
                    <a:pt x="1633206" y="1901910"/>
                  </a:cubicBezTo>
                  <a:cubicBezTo>
                    <a:pt x="1750069" y="1897081"/>
                    <a:pt x="1890401" y="1863018"/>
                    <a:pt x="1995054" y="1809003"/>
                  </a:cubicBezTo>
                  <a:cubicBezTo>
                    <a:pt x="2042873" y="1784322"/>
                    <a:pt x="2084499" y="1749000"/>
                    <a:pt x="2127080" y="1716096"/>
                  </a:cubicBezTo>
                  <a:cubicBezTo>
                    <a:pt x="2209716" y="1652241"/>
                    <a:pt x="2244612" y="1606667"/>
                    <a:pt x="2312894" y="1520502"/>
                  </a:cubicBezTo>
                  <a:cubicBezTo>
                    <a:pt x="2348326" y="1475791"/>
                    <a:pt x="2377837" y="1426364"/>
                    <a:pt x="2415581" y="1383587"/>
                  </a:cubicBezTo>
                  <a:cubicBezTo>
                    <a:pt x="2482225" y="1308058"/>
                    <a:pt x="2626648" y="1188805"/>
                    <a:pt x="2704081" y="1139095"/>
                  </a:cubicBezTo>
                  <a:cubicBezTo>
                    <a:pt x="2775892" y="1092994"/>
                    <a:pt x="2856487" y="1061816"/>
                    <a:pt x="2929014" y="1016849"/>
                  </a:cubicBezTo>
                  <a:cubicBezTo>
                    <a:pt x="3019695" y="960627"/>
                    <a:pt x="3102926" y="893013"/>
                    <a:pt x="3193065" y="835925"/>
                  </a:cubicBezTo>
                  <a:cubicBezTo>
                    <a:pt x="3310532" y="761529"/>
                    <a:pt x="3555916" y="654483"/>
                    <a:pt x="3638040" y="562094"/>
                  </a:cubicBezTo>
                  <a:lnTo>
                    <a:pt x="3716278" y="474077"/>
                  </a:lnTo>
                  <a:cubicBezTo>
                    <a:pt x="3736314" y="410629"/>
                    <a:pt x="3764776" y="348046"/>
                    <a:pt x="3750507" y="278483"/>
                  </a:cubicBezTo>
                  <a:cubicBezTo>
                    <a:pt x="3743916" y="246350"/>
                    <a:pt x="3726897" y="216154"/>
                    <a:pt x="3706498" y="190466"/>
                  </a:cubicBezTo>
                  <a:cubicBezTo>
                    <a:pt x="3650611" y="120090"/>
                    <a:pt x="3560812" y="72500"/>
                    <a:pt x="3476676" y="48661"/>
                  </a:cubicBezTo>
                  <a:cubicBezTo>
                    <a:pt x="3427658" y="34773"/>
                    <a:pt x="3375619" y="35621"/>
                    <a:pt x="3325091" y="29101"/>
                  </a:cubicBezTo>
                  <a:cubicBezTo>
                    <a:pt x="2908134" y="30988"/>
                    <a:pt x="2517443" y="-56595"/>
                    <a:pt x="2131970" y="63330"/>
                  </a:cubicBezTo>
                  <a:cubicBezTo>
                    <a:pt x="2038560" y="92391"/>
                    <a:pt x="1999645" y="115030"/>
                    <a:pt x="1907037" y="151347"/>
                  </a:cubicBezTo>
                  <a:cubicBezTo>
                    <a:pt x="1828509" y="182142"/>
                    <a:pt x="1738059" y="209671"/>
                    <a:pt x="1662545" y="249144"/>
                  </a:cubicBezTo>
                  <a:cubicBezTo>
                    <a:pt x="1626869" y="267793"/>
                    <a:pt x="1595132" y="293311"/>
                    <a:pt x="1559859" y="312712"/>
                  </a:cubicBezTo>
                  <a:cubicBezTo>
                    <a:pt x="1518839" y="335273"/>
                    <a:pt x="1440609" y="369138"/>
                    <a:pt x="1393604" y="386060"/>
                  </a:cubicBezTo>
                  <a:cubicBezTo>
                    <a:pt x="1377593" y="391824"/>
                    <a:pt x="1360640" y="394754"/>
                    <a:pt x="1344706" y="400729"/>
                  </a:cubicBezTo>
                  <a:cubicBezTo>
                    <a:pt x="1321460" y="409446"/>
                    <a:pt x="1300382" y="424243"/>
                    <a:pt x="1276248" y="430068"/>
                  </a:cubicBezTo>
                  <a:lnTo>
                    <a:pt x="1109993" y="469187"/>
                  </a:lnTo>
                  <a:close/>
                </a:path>
              </a:pathLst>
            </a:custGeom>
            <a:solidFill>
              <a:srgbClr val="97E9FF">
                <a:alpha val="69804"/>
              </a:srgb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3" name="Graphic 82" descr="Plant with solid fill">
              <a:extLst>
                <a:ext uri="{FF2B5EF4-FFF2-40B4-BE49-F238E27FC236}">
                  <a16:creationId xmlns:a16="http://schemas.microsoft.com/office/drawing/2014/main" id="{6B074839-E17A-40E9-B909-8FDD0D68151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677975" y="4917569"/>
              <a:ext cx="347100" cy="347100"/>
            </a:xfrm>
            <a:prstGeom prst="rect">
              <a:avLst/>
            </a:prstGeom>
          </p:spPr>
        </p:pic>
        <p:pic>
          <p:nvPicPr>
            <p:cNvPr id="84" name="Graphic 83" descr="Plant with solid fill">
              <a:extLst>
                <a:ext uri="{FF2B5EF4-FFF2-40B4-BE49-F238E27FC236}">
                  <a16:creationId xmlns:a16="http://schemas.microsoft.com/office/drawing/2014/main" id="{3A31E447-CC7B-47F6-A117-EB996978B94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9394450" y="5091596"/>
              <a:ext cx="347100" cy="347100"/>
            </a:xfrm>
            <a:prstGeom prst="rect">
              <a:avLst/>
            </a:prstGeom>
          </p:spPr>
        </p:pic>
        <p:pic>
          <p:nvPicPr>
            <p:cNvPr id="85" name="Graphic 84" descr="Plant with solid fill">
              <a:extLst>
                <a:ext uri="{FF2B5EF4-FFF2-40B4-BE49-F238E27FC236}">
                  <a16:creationId xmlns:a16="http://schemas.microsoft.com/office/drawing/2014/main" id="{5E40BAD8-14ED-4BED-B339-12E10F3F0CC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393639" y="5441416"/>
              <a:ext cx="347100" cy="347100"/>
            </a:xfrm>
            <a:prstGeom prst="rect">
              <a:avLst/>
            </a:prstGeom>
          </p:spPr>
        </p:pic>
        <p:pic>
          <p:nvPicPr>
            <p:cNvPr id="86" name="Graphic 85" descr="Plant with solid fill">
              <a:extLst>
                <a:ext uri="{FF2B5EF4-FFF2-40B4-BE49-F238E27FC236}">
                  <a16:creationId xmlns:a16="http://schemas.microsoft.com/office/drawing/2014/main" id="{7768B4FA-50E2-4027-9CAB-70DA5403A93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876313" y="5438696"/>
              <a:ext cx="347100" cy="347100"/>
            </a:xfrm>
            <a:prstGeom prst="rect">
              <a:avLst/>
            </a:prstGeom>
          </p:spPr>
        </p:pic>
        <p:pic>
          <p:nvPicPr>
            <p:cNvPr id="87" name="Graphic 86" descr="Lotus Flower with solid fill">
              <a:extLst>
                <a:ext uri="{FF2B5EF4-FFF2-40B4-BE49-F238E27FC236}">
                  <a16:creationId xmlns:a16="http://schemas.microsoft.com/office/drawing/2014/main" id="{074723A1-3F3C-4957-8B64-A3DF75887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9018490" y="4805124"/>
              <a:ext cx="347100" cy="347100"/>
            </a:xfrm>
            <a:prstGeom prst="rect">
              <a:avLst/>
            </a:prstGeom>
          </p:spPr>
        </p:pic>
      </p:grpSp>
      <p:sp>
        <p:nvSpPr>
          <p:cNvPr id="79" name="Rectangle 78">
            <a:extLst>
              <a:ext uri="{FF2B5EF4-FFF2-40B4-BE49-F238E27FC236}">
                <a16:creationId xmlns:a16="http://schemas.microsoft.com/office/drawing/2014/main" id="{47A02CCA-DFE3-4251-A9A6-B99C74A3D41F}"/>
              </a:ext>
            </a:extLst>
          </p:cNvPr>
          <p:cNvSpPr/>
          <p:nvPr/>
        </p:nvSpPr>
        <p:spPr>
          <a:xfrm>
            <a:off x="2254870" y="5829915"/>
            <a:ext cx="8322507" cy="1202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4378FCB7-67A6-4582-A7CA-4A4E7DC11B72}"/>
              </a:ext>
            </a:extLst>
          </p:cNvPr>
          <p:cNvSpPr/>
          <p:nvPr/>
        </p:nvSpPr>
        <p:spPr>
          <a:xfrm>
            <a:off x="2215751" y="5829915"/>
            <a:ext cx="102687" cy="87545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Isosceles Triangle 81">
            <a:extLst>
              <a:ext uri="{FF2B5EF4-FFF2-40B4-BE49-F238E27FC236}">
                <a16:creationId xmlns:a16="http://schemas.microsoft.com/office/drawing/2014/main" id="{1D52488D-367F-485B-899C-B3D48E1182FB}"/>
              </a:ext>
            </a:extLst>
          </p:cNvPr>
          <p:cNvSpPr/>
          <p:nvPr/>
        </p:nvSpPr>
        <p:spPr>
          <a:xfrm>
            <a:off x="2546705" y="6010905"/>
            <a:ext cx="804955" cy="69392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3X</a:t>
            </a:r>
            <a:endParaRPr lang="en-US" sz="2400" dirty="0"/>
          </a:p>
        </p:txBody>
      </p:sp>
      <p:pic>
        <p:nvPicPr>
          <p:cNvPr id="90" name="Graphic 89" descr="Rubber duck with solid fill">
            <a:extLst>
              <a:ext uri="{FF2B5EF4-FFF2-40B4-BE49-F238E27FC236}">
                <a16:creationId xmlns:a16="http://schemas.microsoft.com/office/drawing/2014/main" id="{94896123-FEC8-48F1-91D3-4F4E781006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4327960" y="5929108"/>
            <a:ext cx="361832" cy="361832"/>
          </a:xfrm>
          <a:prstGeom prst="rect">
            <a:avLst/>
          </a:prstGeom>
        </p:spPr>
      </p:pic>
      <p:pic>
        <p:nvPicPr>
          <p:cNvPr id="91" name="Graphic 90" descr="Rubber duck with solid fill">
            <a:extLst>
              <a:ext uri="{FF2B5EF4-FFF2-40B4-BE49-F238E27FC236}">
                <a16:creationId xmlns:a16="http://schemas.microsoft.com/office/drawing/2014/main" id="{9A8E4AB6-5DEA-4932-B344-36DA08759F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4147044" y="6378583"/>
            <a:ext cx="361832" cy="361832"/>
          </a:xfrm>
          <a:prstGeom prst="rect">
            <a:avLst/>
          </a:prstGeom>
        </p:spPr>
      </p:pic>
      <p:sp>
        <p:nvSpPr>
          <p:cNvPr id="92" name="Oval 91">
            <a:extLst>
              <a:ext uri="{FF2B5EF4-FFF2-40B4-BE49-F238E27FC236}">
                <a16:creationId xmlns:a16="http://schemas.microsoft.com/office/drawing/2014/main" id="{7AC67F87-AF6B-4C55-A24B-2691BCFF77D7}"/>
              </a:ext>
            </a:extLst>
          </p:cNvPr>
          <p:cNvSpPr/>
          <p:nvPr/>
        </p:nvSpPr>
        <p:spPr>
          <a:xfrm>
            <a:off x="7092282" y="6019643"/>
            <a:ext cx="720772" cy="7207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2X</a:t>
            </a:r>
            <a:endParaRPr lang="en-US" sz="3600" dirty="0"/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D7279F50-AF77-4FE5-B35C-20D8323CE38F}"/>
              </a:ext>
            </a:extLst>
          </p:cNvPr>
          <p:cNvSpPr/>
          <p:nvPr/>
        </p:nvSpPr>
        <p:spPr>
          <a:xfrm>
            <a:off x="850973" y="5950146"/>
            <a:ext cx="1249992" cy="639741"/>
          </a:xfrm>
          <a:custGeom>
            <a:avLst/>
            <a:gdLst>
              <a:gd name="connsiteX0" fmla="*/ 1109993 w 3754363"/>
              <a:gd name="connsiteY0" fmla="*/ 469187 h 1921469"/>
              <a:gd name="connsiteX1" fmla="*/ 1109993 w 3754363"/>
              <a:gd name="connsiteY1" fmla="*/ 469187 h 1921469"/>
              <a:gd name="connsiteX2" fmla="*/ 870391 w 3754363"/>
              <a:gd name="connsiteY2" fmla="*/ 488746 h 1921469"/>
              <a:gd name="connsiteX3" fmla="*/ 718806 w 3754363"/>
              <a:gd name="connsiteY3" fmla="*/ 527865 h 1921469"/>
              <a:gd name="connsiteX4" fmla="*/ 528103 w 3754363"/>
              <a:gd name="connsiteY4" fmla="*/ 625662 h 1921469"/>
              <a:gd name="connsiteX5" fmla="*/ 459645 w 3754363"/>
              <a:gd name="connsiteY5" fmla="*/ 674560 h 1921469"/>
              <a:gd name="connsiteX6" fmla="*/ 415636 w 3754363"/>
              <a:gd name="connsiteY6" fmla="*/ 733238 h 1921469"/>
              <a:gd name="connsiteX7" fmla="*/ 410746 w 3754363"/>
              <a:gd name="connsiteY7" fmla="*/ 1051078 h 1921469"/>
              <a:gd name="connsiteX8" fmla="*/ 449865 w 3754363"/>
              <a:gd name="connsiteY8" fmla="*/ 1095086 h 1921469"/>
              <a:gd name="connsiteX9" fmla="*/ 474314 w 3754363"/>
              <a:gd name="connsiteY9" fmla="*/ 1143985 h 1921469"/>
              <a:gd name="connsiteX10" fmla="*/ 503653 w 3754363"/>
              <a:gd name="connsiteY10" fmla="*/ 1187993 h 1921469"/>
              <a:gd name="connsiteX11" fmla="*/ 493874 w 3754363"/>
              <a:gd name="connsiteY11" fmla="*/ 1222222 h 1921469"/>
              <a:gd name="connsiteX12" fmla="*/ 303170 w 3754363"/>
              <a:gd name="connsiteY12" fmla="*/ 1280900 h 1921469"/>
              <a:gd name="connsiteX13" fmla="*/ 195593 w 3754363"/>
              <a:gd name="connsiteY13" fmla="*/ 1315129 h 1921469"/>
              <a:gd name="connsiteX14" fmla="*/ 146695 w 3754363"/>
              <a:gd name="connsiteY14" fmla="*/ 1339578 h 1921469"/>
              <a:gd name="connsiteX15" fmla="*/ 83127 w 3754363"/>
              <a:gd name="connsiteY15" fmla="*/ 1393367 h 1921469"/>
              <a:gd name="connsiteX16" fmla="*/ 58678 w 3754363"/>
              <a:gd name="connsiteY16" fmla="*/ 1427595 h 1921469"/>
              <a:gd name="connsiteX17" fmla="*/ 9780 w 3754363"/>
              <a:gd name="connsiteY17" fmla="*/ 1574291 h 1921469"/>
              <a:gd name="connsiteX18" fmla="*/ 0 w 3754363"/>
              <a:gd name="connsiteY18" fmla="*/ 1632969 h 1921469"/>
              <a:gd name="connsiteX19" fmla="*/ 9780 w 3754363"/>
              <a:gd name="connsiteY19" fmla="*/ 1774774 h 1921469"/>
              <a:gd name="connsiteX20" fmla="*/ 39119 w 3754363"/>
              <a:gd name="connsiteY20" fmla="*/ 1799223 h 1921469"/>
              <a:gd name="connsiteX21" fmla="*/ 122246 w 3754363"/>
              <a:gd name="connsiteY21" fmla="*/ 1853011 h 1921469"/>
              <a:gd name="connsiteX22" fmla="*/ 210263 w 3754363"/>
              <a:gd name="connsiteY22" fmla="*/ 1877461 h 1921469"/>
              <a:gd name="connsiteX23" fmla="*/ 464535 w 3754363"/>
              <a:gd name="connsiteY23" fmla="*/ 1911690 h 1921469"/>
              <a:gd name="connsiteX24" fmla="*/ 640569 w 3754363"/>
              <a:gd name="connsiteY24" fmla="*/ 1921469 h 1921469"/>
              <a:gd name="connsiteX25" fmla="*/ 1633206 w 3754363"/>
              <a:gd name="connsiteY25" fmla="*/ 1901910 h 1921469"/>
              <a:gd name="connsiteX26" fmla="*/ 1995054 w 3754363"/>
              <a:gd name="connsiteY26" fmla="*/ 1809003 h 1921469"/>
              <a:gd name="connsiteX27" fmla="*/ 2127080 w 3754363"/>
              <a:gd name="connsiteY27" fmla="*/ 1716096 h 1921469"/>
              <a:gd name="connsiteX28" fmla="*/ 2312894 w 3754363"/>
              <a:gd name="connsiteY28" fmla="*/ 1520502 h 1921469"/>
              <a:gd name="connsiteX29" fmla="*/ 2415581 w 3754363"/>
              <a:gd name="connsiteY29" fmla="*/ 1383587 h 1921469"/>
              <a:gd name="connsiteX30" fmla="*/ 2704081 w 3754363"/>
              <a:gd name="connsiteY30" fmla="*/ 1139095 h 1921469"/>
              <a:gd name="connsiteX31" fmla="*/ 2929014 w 3754363"/>
              <a:gd name="connsiteY31" fmla="*/ 1016849 h 1921469"/>
              <a:gd name="connsiteX32" fmla="*/ 3193065 w 3754363"/>
              <a:gd name="connsiteY32" fmla="*/ 835925 h 1921469"/>
              <a:gd name="connsiteX33" fmla="*/ 3638040 w 3754363"/>
              <a:gd name="connsiteY33" fmla="*/ 562094 h 1921469"/>
              <a:gd name="connsiteX34" fmla="*/ 3716278 w 3754363"/>
              <a:gd name="connsiteY34" fmla="*/ 474077 h 1921469"/>
              <a:gd name="connsiteX35" fmla="*/ 3750507 w 3754363"/>
              <a:gd name="connsiteY35" fmla="*/ 278483 h 1921469"/>
              <a:gd name="connsiteX36" fmla="*/ 3706498 w 3754363"/>
              <a:gd name="connsiteY36" fmla="*/ 190466 h 1921469"/>
              <a:gd name="connsiteX37" fmla="*/ 3476676 w 3754363"/>
              <a:gd name="connsiteY37" fmla="*/ 48661 h 1921469"/>
              <a:gd name="connsiteX38" fmla="*/ 3325091 w 3754363"/>
              <a:gd name="connsiteY38" fmla="*/ 29101 h 1921469"/>
              <a:gd name="connsiteX39" fmla="*/ 2131970 w 3754363"/>
              <a:gd name="connsiteY39" fmla="*/ 63330 h 1921469"/>
              <a:gd name="connsiteX40" fmla="*/ 1907037 w 3754363"/>
              <a:gd name="connsiteY40" fmla="*/ 151347 h 1921469"/>
              <a:gd name="connsiteX41" fmla="*/ 1662545 w 3754363"/>
              <a:gd name="connsiteY41" fmla="*/ 249144 h 1921469"/>
              <a:gd name="connsiteX42" fmla="*/ 1559859 w 3754363"/>
              <a:gd name="connsiteY42" fmla="*/ 312712 h 1921469"/>
              <a:gd name="connsiteX43" fmla="*/ 1393604 w 3754363"/>
              <a:gd name="connsiteY43" fmla="*/ 386060 h 1921469"/>
              <a:gd name="connsiteX44" fmla="*/ 1344706 w 3754363"/>
              <a:gd name="connsiteY44" fmla="*/ 400729 h 1921469"/>
              <a:gd name="connsiteX45" fmla="*/ 1276248 w 3754363"/>
              <a:gd name="connsiteY45" fmla="*/ 430068 h 1921469"/>
              <a:gd name="connsiteX46" fmla="*/ 1109993 w 3754363"/>
              <a:gd name="connsiteY46" fmla="*/ 469187 h 1921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754363" h="1921469">
                <a:moveTo>
                  <a:pt x="1109993" y="469187"/>
                </a:moveTo>
                <a:lnTo>
                  <a:pt x="1109993" y="469187"/>
                </a:lnTo>
                <a:cubicBezTo>
                  <a:pt x="1030126" y="475707"/>
                  <a:pt x="949637" y="476859"/>
                  <a:pt x="870391" y="488746"/>
                </a:cubicBezTo>
                <a:cubicBezTo>
                  <a:pt x="818785" y="496487"/>
                  <a:pt x="768218" y="511084"/>
                  <a:pt x="718806" y="527865"/>
                </a:cubicBezTo>
                <a:cubicBezTo>
                  <a:pt x="660157" y="547784"/>
                  <a:pt x="581364" y="591300"/>
                  <a:pt x="528103" y="625662"/>
                </a:cubicBezTo>
                <a:cubicBezTo>
                  <a:pt x="504539" y="640865"/>
                  <a:pt x="479910" y="655176"/>
                  <a:pt x="459645" y="674560"/>
                </a:cubicBezTo>
                <a:cubicBezTo>
                  <a:pt x="441977" y="691460"/>
                  <a:pt x="430306" y="713679"/>
                  <a:pt x="415636" y="733238"/>
                </a:cubicBezTo>
                <a:cubicBezTo>
                  <a:pt x="387086" y="856959"/>
                  <a:pt x="379884" y="862818"/>
                  <a:pt x="410746" y="1051078"/>
                </a:cubicBezTo>
                <a:cubicBezTo>
                  <a:pt x="413921" y="1070447"/>
                  <a:pt x="438782" y="1078888"/>
                  <a:pt x="449865" y="1095086"/>
                </a:cubicBezTo>
                <a:cubicBezTo>
                  <a:pt x="460156" y="1110126"/>
                  <a:pt x="465183" y="1128214"/>
                  <a:pt x="474314" y="1143985"/>
                </a:cubicBezTo>
                <a:cubicBezTo>
                  <a:pt x="483147" y="1159243"/>
                  <a:pt x="493873" y="1173324"/>
                  <a:pt x="503653" y="1187993"/>
                </a:cubicBezTo>
                <a:cubicBezTo>
                  <a:pt x="500393" y="1199403"/>
                  <a:pt x="504082" y="1216173"/>
                  <a:pt x="493874" y="1222222"/>
                </a:cubicBezTo>
                <a:cubicBezTo>
                  <a:pt x="399979" y="1277864"/>
                  <a:pt x="386866" y="1255148"/>
                  <a:pt x="303170" y="1280900"/>
                </a:cubicBezTo>
                <a:cubicBezTo>
                  <a:pt x="154236" y="1326725"/>
                  <a:pt x="324037" y="1289440"/>
                  <a:pt x="195593" y="1315129"/>
                </a:cubicBezTo>
                <a:cubicBezTo>
                  <a:pt x="179294" y="1323279"/>
                  <a:pt x="162245" y="1330076"/>
                  <a:pt x="146695" y="1339578"/>
                </a:cubicBezTo>
                <a:cubicBezTo>
                  <a:pt x="127031" y="1351595"/>
                  <a:pt x="98825" y="1374530"/>
                  <a:pt x="83127" y="1393367"/>
                </a:cubicBezTo>
                <a:cubicBezTo>
                  <a:pt x="74151" y="1404138"/>
                  <a:pt x="66828" y="1416186"/>
                  <a:pt x="58678" y="1427595"/>
                </a:cubicBezTo>
                <a:cubicBezTo>
                  <a:pt x="43766" y="1469348"/>
                  <a:pt x="20340" y="1532053"/>
                  <a:pt x="9780" y="1574291"/>
                </a:cubicBezTo>
                <a:cubicBezTo>
                  <a:pt x="4971" y="1593528"/>
                  <a:pt x="3260" y="1613410"/>
                  <a:pt x="0" y="1632969"/>
                </a:cubicBezTo>
                <a:cubicBezTo>
                  <a:pt x="3260" y="1680237"/>
                  <a:pt x="-1072" y="1728653"/>
                  <a:pt x="9780" y="1774774"/>
                </a:cubicBezTo>
                <a:cubicBezTo>
                  <a:pt x="12696" y="1787166"/>
                  <a:pt x="28669" y="1791953"/>
                  <a:pt x="39119" y="1799223"/>
                </a:cubicBezTo>
                <a:cubicBezTo>
                  <a:pt x="66212" y="1818070"/>
                  <a:pt x="90446" y="1844177"/>
                  <a:pt x="122246" y="1853011"/>
                </a:cubicBezTo>
                <a:cubicBezTo>
                  <a:pt x="151585" y="1861161"/>
                  <a:pt x="180489" y="1871081"/>
                  <a:pt x="210263" y="1877461"/>
                </a:cubicBezTo>
                <a:cubicBezTo>
                  <a:pt x="283537" y="1893163"/>
                  <a:pt x="391607" y="1905993"/>
                  <a:pt x="464535" y="1911690"/>
                </a:cubicBezTo>
                <a:cubicBezTo>
                  <a:pt x="523125" y="1916267"/>
                  <a:pt x="581891" y="1918209"/>
                  <a:pt x="640569" y="1921469"/>
                </a:cubicBezTo>
                <a:cubicBezTo>
                  <a:pt x="971448" y="1914949"/>
                  <a:pt x="1302545" y="1915574"/>
                  <a:pt x="1633206" y="1901910"/>
                </a:cubicBezTo>
                <a:cubicBezTo>
                  <a:pt x="1750069" y="1897081"/>
                  <a:pt x="1890401" y="1863018"/>
                  <a:pt x="1995054" y="1809003"/>
                </a:cubicBezTo>
                <a:cubicBezTo>
                  <a:pt x="2042873" y="1784322"/>
                  <a:pt x="2084499" y="1749000"/>
                  <a:pt x="2127080" y="1716096"/>
                </a:cubicBezTo>
                <a:cubicBezTo>
                  <a:pt x="2209716" y="1652241"/>
                  <a:pt x="2244612" y="1606667"/>
                  <a:pt x="2312894" y="1520502"/>
                </a:cubicBezTo>
                <a:cubicBezTo>
                  <a:pt x="2348326" y="1475791"/>
                  <a:pt x="2377837" y="1426364"/>
                  <a:pt x="2415581" y="1383587"/>
                </a:cubicBezTo>
                <a:cubicBezTo>
                  <a:pt x="2482225" y="1308058"/>
                  <a:pt x="2626648" y="1188805"/>
                  <a:pt x="2704081" y="1139095"/>
                </a:cubicBezTo>
                <a:cubicBezTo>
                  <a:pt x="2775892" y="1092994"/>
                  <a:pt x="2856487" y="1061816"/>
                  <a:pt x="2929014" y="1016849"/>
                </a:cubicBezTo>
                <a:cubicBezTo>
                  <a:pt x="3019695" y="960627"/>
                  <a:pt x="3102926" y="893013"/>
                  <a:pt x="3193065" y="835925"/>
                </a:cubicBezTo>
                <a:cubicBezTo>
                  <a:pt x="3310532" y="761529"/>
                  <a:pt x="3555916" y="654483"/>
                  <a:pt x="3638040" y="562094"/>
                </a:cubicBezTo>
                <a:lnTo>
                  <a:pt x="3716278" y="474077"/>
                </a:lnTo>
                <a:cubicBezTo>
                  <a:pt x="3736314" y="410629"/>
                  <a:pt x="3764776" y="348046"/>
                  <a:pt x="3750507" y="278483"/>
                </a:cubicBezTo>
                <a:cubicBezTo>
                  <a:pt x="3743916" y="246350"/>
                  <a:pt x="3726897" y="216154"/>
                  <a:pt x="3706498" y="190466"/>
                </a:cubicBezTo>
                <a:cubicBezTo>
                  <a:pt x="3650611" y="120090"/>
                  <a:pt x="3560812" y="72500"/>
                  <a:pt x="3476676" y="48661"/>
                </a:cubicBezTo>
                <a:cubicBezTo>
                  <a:pt x="3427658" y="34773"/>
                  <a:pt x="3375619" y="35621"/>
                  <a:pt x="3325091" y="29101"/>
                </a:cubicBezTo>
                <a:cubicBezTo>
                  <a:pt x="2908134" y="30988"/>
                  <a:pt x="2517443" y="-56595"/>
                  <a:pt x="2131970" y="63330"/>
                </a:cubicBezTo>
                <a:cubicBezTo>
                  <a:pt x="2038560" y="92391"/>
                  <a:pt x="1999645" y="115030"/>
                  <a:pt x="1907037" y="151347"/>
                </a:cubicBezTo>
                <a:cubicBezTo>
                  <a:pt x="1828509" y="182142"/>
                  <a:pt x="1738059" y="209671"/>
                  <a:pt x="1662545" y="249144"/>
                </a:cubicBezTo>
                <a:cubicBezTo>
                  <a:pt x="1626869" y="267793"/>
                  <a:pt x="1595132" y="293311"/>
                  <a:pt x="1559859" y="312712"/>
                </a:cubicBezTo>
                <a:cubicBezTo>
                  <a:pt x="1518839" y="335273"/>
                  <a:pt x="1440609" y="369138"/>
                  <a:pt x="1393604" y="386060"/>
                </a:cubicBezTo>
                <a:cubicBezTo>
                  <a:pt x="1377593" y="391824"/>
                  <a:pt x="1360640" y="394754"/>
                  <a:pt x="1344706" y="400729"/>
                </a:cubicBezTo>
                <a:cubicBezTo>
                  <a:pt x="1321460" y="409446"/>
                  <a:pt x="1300382" y="424243"/>
                  <a:pt x="1276248" y="430068"/>
                </a:cubicBezTo>
                <a:lnTo>
                  <a:pt x="1109993" y="469187"/>
                </a:lnTo>
                <a:close/>
              </a:path>
            </a:pathLst>
          </a:custGeom>
          <a:solidFill>
            <a:srgbClr val="97E9FF">
              <a:alpha val="69804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8" name="Graphic 97" descr="Plant with solid fill">
            <a:extLst>
              <a:ext uri="{FF2B5EF4-FFF2-40B4-BE49-F238E27FC236}">
                <a16:creationId xmlns:a16="http://schemas.microsoft.com/office/drawing/2014/main" id="{5C6D16C9-5279-4FB1-8E8E-4D3946A58F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610097" y="6026966"/>
            <a:ext cx="347100" cy="347100"/>
          </a:xfrm>
          <a:prstGeom prst="rect">
            <a:avLst/>
          </a:prstGeom>
        </p:spPr>
      </p:pic>
      <p:pic>
        <p:nvPicPr>
          <p:cNvPr id="99" name="Graphic 98" descr="Plant with solid fill">
            <a:extLst>
              <a:ext uri="{FF2B5EF4-FFF2-40B4-BE49-F238E27FC236}">
                <a16:creationId xmlns:a16="http://schemas.microsoft.com/office/drawing/2014/main" id="{F1586789-5D4F-4E6A-B1C8-171F3D49B83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238649" y="6146751"/>
            <a:ext cx="347100" cy="347100"/>
          </a:xfrm>
          <a:prstGeom prst="rect">
            <a:avLst/>
          </a:prstGeom>
        </p:spPr>
      </p:pic>
      <p:pic>
        <p:nvPicPr>
          <p:cNvPr id="100" name="Graphic 99" descr="Plant with solid fill">
            <a:extLst>
              <a:ext uri="{FF2B5EF4-FFF2-40B4-BE49-F238E27FC236}">
                <a16:creationId xmlns:a16="http://schemas.microsoft.com/office/drawing/2014/main" id="{39C57F8E-324F-4ECF-9851-D5CCD15DA8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350831" y="6389998"/>
            <a:ext cx="347100" cy="347100"/>
          </a:xfrm>
          <a:prstGeom prst="rect">
            <a:avLst/>
          </a:prstGeom>
        </p:spPr>
      </p:pic>
      <p:pic>
        <p:nvPicPr>
          <p:cNvPr id="101" name="Graphic 100" descr="Plant with solid fill">
            <a:extLst>
              <a:ext uri="{FF2B5EF4-FFF2-40B4-BE49-F238E27FC236}">
                <a16:creationId xmlns:a16="http://schemas.microsoft.com/office/drawing/2014/main" id="{DFF785EB-4445-4C15-B728-2B94A9BB02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833505" y="6387278"/>
            <a:ext cx="347100" cy="347100"/>
          </a:xfrm>
          <a:prstGeom prst="rect">
            <a:avLst/>
          </a:prstGeom>
        </p:spPr>
      </p:pic>
      <p:pic>
        <p:nvPicPr>
          <p:cNvPr id="102" name="Graphic 101" descr="Lotus Flower with solid fill">
            <a:extLst>
              <a:ext uri="{FF2B5EF4-FFF2-40B4-BE49-F238E27FC236}">
                <a16:creationId xmlns:a16="http://schemas.microsoft.com/office/drawing/2014/main" id="{CD98F63D-5C4B-4BC6-BF74-C880038C3F9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954684" y="5919435"/>
            <a:ext cx="347100" cy="34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1541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9D408A4-3716-44C6-A7F4-BD151F551D0A}"/>
              </a:ext>
            </a:extLst>
          </p:cNvPr>
          <p:cNvSpPr/>
          <p:nvPr/>
        </p:nvSpPr>
        <p:spPr>
          <a:xfrm>
            <a:off x="2254216" y="1936376"/>
            <a:ext cx="8322507" cy="1202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74B4699-18B6-4246-802B-F2073D7A802E}"/>
              </a:ext>
            </a:extLst>
          </p:cNvPr>
          <p:cNvSpPr/>
          <p:nvPr/>
        </p:nvSpPr>
        <p:spPr>
          <a:xfrm>
            <a:off x="2215097" y="1936376"/>
            <a:ext cx="102687" cy="141805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iamond 5">
            <a:extLst>
              <a:ext uri="{FF2B5EF4-FFF2-40B4-BE49-F238E27FC236}">
                <a16:creationId xmlns:a16="http://schemas.microsoft.com/office/drawing/2014/main" id="{344A1C38-F652-43C8-823F-94D19184A929}"/>
              </a:ext>
            </a:extLst>
          </p:cNvPr>
          <p:cNvSpPr/>
          <p:nvPr/>
        </p:nvSpPr>
        <p:spPr>
          <a:xfrm>
            <a:off x="890149" y="2018892"/>
            <a:ext cx="1253021" cy="1253021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4X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235A66AE-36C4-490F-BB03-DD1427AD9F12}"/>
              </a:ext>
            </a:extLst>
          </p:cNvPr>
          <p:cNvGrpSpPr/>
          <p:nvPr/>
        </p:nvGrpSpPr>
        <p:grpSpPr>
          <a:xfrm>
            <a:off x="4045245" y="2009148"/>
            <a:ext cx="1973122" cy="1385717"/>
            <a:chOff x="2239546" y="586373"/>
            <a:chExt cx="3754363" cy="2636676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5A0735CD-C1EB-4A7E-9CE0-4F94245336A0}"/>
                </a:ext>
              </a:extLst>
            </p:cNvPr>
            <p:cNvSpPr/>
            <p:nvPr/>
          </p:nvSpPr>
          <p:spPr>
            <a:xfrm>
              <a:off x="2239546" y="1178689"/>
              <a:ext cx="3754363" cy="1921469"/>
            </a:xfrm>
            <a:custGeom>
              <a:avLst/>
              <a:gdLst>
                <a:gd name="connsiteX0" fmla="*/ 1109993 w 3754363"/>
                <a:gd name="connsiteY0" fmla="*/ 469187 h 1921469"/>
                <a:gd name="connsiteX1" fmla="*/ 1109993 w 3754363"/>
                <a:gd name="connsiteY1" fmla="*/ 469187 h 1921469"/>
                <a:gd name="connsiteX2" fmla="*/ 870391 w 3754363"/>
                <a:gd name="connsiteY2" fmla="*/ 488746 h 1921469"/>
                <a:gd name="connsiteX3" fmla="*/ 718806 w 3754363"/>
                <a:gd name="connsiteY3" fmla="*/ 527865 h 1921469"/>
                <a:gd name="connsiteX4" fmla="*/ 528103 w 3754363"/>
                <a:gd name="connsiteY4" fmla="*/ 625662 h 1921469"/>
                <a:gd name="connsiteX5" fmla="*/ 459645 w 3754363"/>
                <a:gd name="connsiteY5" fmla="*/ 674560 h 1921469"/>
                <a:gd name="connsiteX6" fmla="*/ 415636 w 3754363"/>
                <a:gd name="connsiteY6" fmla="*/ 733238 h 1921469"/>
                <a:gd name="connsiteX7" fmla="*/ 410746 w 3754363"/>
                <a:gd name="connsiteY7" fmla="*/ 1051078 h 1921469"/>
                <a:gd name="connsiteX8" fmla="*/ 449865 w 3754363"/>
                <a:gd name="connsiteY8" fmla="*/ 1095086 h 1921469"/>
                <a:gd name="connsiteX9" fmla="*/ 474314 w 3754363"/>
                <a:gd name="connsiteY9" fmla="*/ 1143985 h 1921469"/>
                <a:gd name="connsiteX10" fmla="*/ 503653 w 3754363"/>
                <a:gd name="connsiteY10" fmla="*/ 1187993 h 1921469"/>
                <a:gd name="connsiteX11" fmla="*/ 493874 w 3754363"/>
                <a:gd name="connsiteY11" fmla="*/ 1222222 h 1921469"/>
                <a:gd name="connsiteX12" fmla="*/ 303170 w 3754363"/>
                <a:gd name="connsiteY12" fmla="*/ 1280900 h 1921469"/>
                <a:gd name="connsiteX13" fmla="*/ 195593 w 3754363"/>
                <a:gd name="connsiteY13" fmla="*/ 1315129 h 1921469"/>
                <a:gd name="connsiteX14" fmla="*/ 146695 w 3754363"/>
                <a:gd name="connsiteY14" fmla="*/ 1339578 h 1921469"/>
                <a:gd name="connsiteX15" fmla="*/ 83127 w 3754363"/>
                <a:gd name="connsiteY15" fmla="*/ 1393367 h 1921469"/>
                <a:gd name="connsiteX16" fmla="*/ 58678 w 3754363"/>
                <a:gd name="connsiteY16" fmla="*/ 1427595 h 1921469"/>
                <a:gd name="connsiteX17" fmla="*/ 9780 w 3754363"/>
                <a:gd name="connsiteY17" fmla="*/ 1574291 h 1921469"/>
                <a:gd name="connsiteX18" fmla="*/ 0 w 3754363"/>
                <a:gd name="connsiteY18" fmla="*/ 1632969 h 1921469"/>
                <a:gd name="connsiteX19" fmla="*/ 9780 w 3754363"/>
                <a:gd name="connsiteY19" fmla="*/ 1774774 h 1921469"/>
                <a:gd name="connsiteX20" fmla="*/ 39119 w 3754363"/>
                <a:gd name="connsiteY20" fmla="*/ 1799223 h 1921469"/>
                <a:gd name="connsiteX21" fmla="*/ 122246 w 3754363"/>
                <a:gd name="connsiteY21" fmla="*/ 1853011 h 1921469"/>
                <a:gd name="connsiteX22" fmla="*/ 210263 w 3754363"/>
                <a:gd name="connsiteY22" fmla="*/ 1877461 h 1921469"/>
                <a:gd name="connsiteX23" fmla="*/ 464535 w 3754363"/>
                <a:gd name="connsiteY23" fmla="*/ 1911690 h 1921469"/>
                <a:gd name="connsiteX24" fmla="*/ 640569 w 3754363"/>
                <a:gd name="connsiteY24" fmla="*/ 1921469 h 1921469"/>
                <a:gd name="connsiteX25" fmla="*/ 1633206 w 3754363"/>
                <a:gd name="connsiteY25" fmla="*/ 1901910 h 1921469"/>
                <a:gd name="connsiteX26" fmla="*/ 1995054 w 3754363"/>
                <a:gd name="connsiteY26" fmla="*/ 1809003 h 1921469"/>
                <a:gd name="connsiteX27" fmla="*/ 2127080 w 3754363"/>
                <a:gd name="connsiteY27" fmla="*/ 1716096 h 1921469"/>
                <a:gd name="connsiteX28" fmla="*/ 2312894 w 3754363"/>
                <a:gd name="connsiteY28" fmla="*/ 1520502 h 1921469"/>
                <a:gd name="connsiteX29" fmla="*/ 2415581 w 3754363"/>
                <a:gd name="connsiteY29" fmla="*/ 1383587 h 1921469"/>
                <a:gd name="connsiteX30" fmla="*/ 2704081 w 3754363"/>
                <a:gd name="connsiteY30" fmla="*/ 1139095 h 1921469"/>
                <a:gd name="connsiteX31" fmla="*/ 2929014 w 3754363"/>
                <a:gd name="connsiteY31" fmla="*/ 1016849 h 1921469"/>
                <a:gd name="connsiteX32" fmla="*/ 3193065 w 3754363"/>
                <a:gd name="connsiteY32" fmla="*/ 835925 h 1921469"/>
                <a:gd name="connsiteX33" fmla="*/ 3638040 w 3754363"/>
                <a:gd name="connsiteY33" fmla="*/ 562094 h 1921469"/>
                <a:gd name="connsiteX34" fmla="*/ 3716278 w 3754363"/>
                <a:gd name="connsiteY34" fmla="*/ 474077 h 1921469"/>
                <a:gd name="connsiteX35" fmla="*/ 3750507 w 3754363"/>
                <a:gd name="connsiteY35" fmla="*/ 278483 h 1921469"/>
                <a:gd name="connsiteX36" fmla="*/ 3706498 w 3754363"/>
                <a:gd name="connsiteY36" fmla="*/ 190466 h 1921469"/>
                <a:gd name="connsiteX37" fmla="*/ 3476676 w 3754363"/>
                <a:gd name="connsiteY37" fmla="*/ 48661 h 1921469"/>
                <a:gd name="connsiteX38" fmla="*/ 3325091 w 3754363"/>
                <a:gd name="connsiteY38" fmla="*/ 29101 h 1921469"/>
                <a:gd name="connsiteX39" fmla="*/ 2131970 w 3754363"/>
                <a:gd name="connsiteY39" fmla="*/ 63330 h 1921469"/>
                <a:gd name="connsiteX40" fmla="*/ 1907037 w 3754363"/>
                <a:gd name="connsiteY40" fmla="*/ 151347 h 1921469"/>
                <a:gd name="connsiteX41" fmla="*/ 1662545 w 3754363"/>
                <a:gd name="connsiteY41" fmla="*/ 249144 h 1921469"/>
                <a:gd name="connsiteX42" fmla="*/ 1559859 w 3754363"/>
                <a:gd name="connsiteY42" fmla="*/ 312712 h 1921469"/>
                <a:gd name="connsiteX43" fmla="*/ 1393604 w 3754363"/>
                <a:gd name="connsiteY43" fmla="*/ 386060 h 1921469"/>
                <a:gd name="connsiteX44" fmla="*/ 1344706 w 3754363"/>
                <a:gd name="connsiteY44" fmla="*/ 400729 h 1921469"/>
                <a:gd name="connsiteX45" fmla="*/ 1276248 w 3754363"/>
                <a:gd name="connsiteY45" fmla="*/ 430068 h 1921469"/>
                <a:gd name="connsiteX46" fmla="*/ 1109993 w 3754363"/>
                <a:gd name="connsiteY46" fmla="*/ 469187 h 1921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3754363" h="1921469">
                  <a:moveTo>
                    <a:pt x="1109993" y="469187"/>
                  </a:moveTo>
                  <a:lnTo>
                    <a:pt x="1109993" y="469187"/>
                  </a:lnTo>
                  <a:cubicBezTo>
                    <a:pt x="1030126" y="475707"/>
                    <a:pt x="949637" y="476859"/>
                    <a:pt x="870391" y="488746"/>
                  </a:cubicBezTo>
                  <a:cubicBezTo>
                    <a:pt x="818785" y="496487"/>
                    <a:pt x="768218" y="511084"/>
                    <a:pt x="718806" y="527865"/>
                  </a:cubicBezTo>
                  <a:cubicBezTo>
                    <a:pt x="660157" y="547784"/>
                    <a:pt x="581364" y="591300"/>
                    <a:pt x="528103" y="625662"/>
                  </a:cubicBezTo>
                  <a:cubicBezTo>
                    <a:pt x="504539" y="640865"/>
                    <a:pt x="479910" y="655176"/>
                    <a:pt x="459645" y="674560"/>
                  </a:cubicBezTo>
                  <a:cubicBezTo>
                    <a:pt x="441977" y="691460"/>
                    <a:pt x="430306" y="713679"/>
                    <a:pt x="415636" y="733238"/>
                  </a:cubicBezTo>
                  <a:cubicBezTo>
                    <a:pt x="387086" y="856959"/>
                    <a:pt x="379884" y="862818"/>
                    <a:pt x="410746" y="1051078"/>
                  </a:cubicBezTo>
                  <a:cubicBezTo>
                    <a:pt x="413921" y="1070447"/>
                    <a:pt x="438782" y="1078888"/>
                    <a:pt x="449865" y="1095086"/>
                  </a:cubicBezTo>
                  <a:cubicBezTo>
                    <a:pt x="460156" y="1110126"/>
                    <a:pt x="465183" y="1128214"/>
                    <a:pt x="474314" y="1143985"/>
                  </a:cubicBezTo>
                  <a:cubicBezTo>
                    <a:pt x="483147" y="1159243"/>
                    <a:pt x="493873" y="1173324"/>
                    <a:pt x="503653" y="1187993"/>
                  </a:cubicBezTo>
                  <a:cubicBezTo>
                    <a:pt x="500393" y="1199403"/>
                    <a:pt x="504082" y="1216173"/>
                    <a:pt x="493874" y="1222222"/>
                  </a:cubicBezTo>
                  <a:cubicBezTo>
                    <a:pt x="399979" y="1277864"/>
                    <a:pt x="386866" y="1255148"/>
                    <a:pt x="303170" y="1280900"/>
                  </a:cubicBezTo>
                  <a:cubicBezTo>
                    <a:pt x="154236" y="1326725"/>
                    <a:pt x="324037" y="1289440"/>
                    <a:pt x="195593" y="1315129"/>
                  </a:cubicBezTo>
                  <a:cubicBezTo>
                    <a:pt x="179294" y="1323279"/>
                    <a:pt x="162245" y="1330076"/>
                    <a:pt x="146695" y="1339578"/>
                  </a:cubicBezTo>
                  <a:cubicBezTo>
                    <a:pt x="127031" y="1351595"/>
                    <a:pt x="98825" y="1374530"/>
                    <a:pt x="83127" y="1393367"/>
                  </a:cubicBezTo>
                  <a:cubicBezTo>
                    <a:pt x="74151" y="1404138"/>
                    <a:pt x="66828" y="1416186"/>
                    <a:pt x="58678" y="1427595"/>
                  </a:cubicBezTo>
                  <a:cubicBezTo>
                    <a:pt x="43766" y="1469348"/>
                    <a:pt x="20340" y="1532053"/>
                    <a:pt x="9780" y="1574291"/>
                  </a:cubicBezTo>
                  <a:cubicBezTo>
                    <a:pt x="4971" y="1593528"/>
                    <a:pt x="3260" y="1613410"/>
                    <a:pt x="0" y="1632969"/>
                  </a:cubicBezTo>
                  <a:cubicBezTo>
                    <a:pt x="3260" y="1680237"/>
                    <a:pt x="-1072" y="1728653"/>
                    <a:pt x="9780" y="1774774"/>
                  </a:cubicBezTo>
                  <a:cubicBezTo>
                    <a:pt x="12696" y="1787166"/>
                    <a:pt x="28669" y="1791953"/>
                    <a:pt x="39119" y="1799223"/>
                  </a:cubicBezTo>
                  <a:cubicBezTo>
                    <a:pt x="66212" y="1818070"/>
                    <a:pt x="90446" y="1844177"/>
                    <a:pt x="122246" y="1853011"/>
                  </a:cubicBezTo>
                  <a:cubicBezTo>
                    <a:pt x="151585" y="1861161"/>
                    <a:pt x="180489" y="1871081"/>
                    <a:pt x="210263" y="1877461"/>
                  </a:cubicBezTo>
                  <a:cubicBezTo>
                    <a:pt x="283537" y="1893163"/>
                    <a:pt x="391607" y="1905993"/>
                    <a:pt x="464535" y="1911690"/>
                  </a:cubicBezTo>
                  <a:cubicBezTo>
                    <a:pt x="523125" y="1916267"/>
                    <a:pt x="581891" y="1918209"/>
                    <a:pt x="640569" y="1921469"/>
                  </a:cubicBezTo>
                  <a:cubicBezTo>
                    <a:pt x="971448" y="1914949"/>
                    <a:pt x="1302545" y="1915574"/>
                    <a:pt x="1633206" y="1901910"/>
                  </a:cubicBezTo>
                  <a:cubicBezTo>
                    <a:pt x="1750069" y="1897081"/>
                    <a:pt x="1890401" y="1863018"/>
                    <a:pt x="1995054" y="1809003"/>
                  </a:cubicBezTo>
                  <a:cubicBezTo>
                    <a:pt x="2042873" y="1784322"/>
                    <a:pt x="2084499" y="1749000"/>
                    <a:pt x="2127080" y="1716096"/>
                  </a:cubicBezTo>
                  <a:cubicBezTo>
                    <a:pt x="2209716" y="1652241"/>
                    <a:pt x="2244612" y="1606667"/>
                    <a:pt x="2312894" y="1520502"/>
                  </a:cubicBezTo>
                  <a:cubicBezTo>
                    <a:pt x="2348326" y="1475791"/>
                    <a:pt x="2377837" y="1426364"/>
                    <a:pt x="2415581" y="1383587"/>
                  </a:cubicBezTo>
                  <a:cubicBezTo>
                    <a:pt x="2482225" y="1308058"/>
                    <a:pt x="2626648" y="1188805"/>
                    <a:pt x="2704081" y="1139095"/>
                  </a:cubicBezTo>
                  <a:cubicBezTo>
                    <a:pt x="2775892" y="1092994"/>
                    <a:pt x="2856487" y="1061816"/>
                    <a:pt x="2929014" y="1016849"/>
                  </a:cubicBezTo>
                  <a:cubicBezTo>
                    <a:pt x="3019695" y="960627"/>
                    <a:pt x="3102926" y="893013"/>
                    <a:pt x="3193065" y="835925"/>
                  </a:cubicBezTo>
                  <a:cubicBezTo>
                    <a:pt x="3310532" y="761529"/>
                    <a:pt x="3555916" y="654483"/>
                    <a:pt x="3638040" y="562094"/>
                  </a:cubicBezTo>
                  <a:lnTo>
                    <a:pt x="3716278" y="474077"/>
                  </a:lnTo>
                  <a:cubicBezTo>
                    <a:pt x="3736314" y="410629"/>
                    <a:pt x="3764776" y="348046"/>
                    <a:pt x="3750507" y="278483"/>
                  </a:cubicBezTo>
                  <a:cubicBezTo>
                    <a:pt x="3743916" y="246350"/>
                    <a:pt x="3726897" y="216154"/>
                    <a:pt x="3706498" y="190466"/>
                  </a:cubicBezTo>
                  <a:cubicBezTo>
                    <a:pt x="3650611" y="120090"/>
                    <a:pt x="3560812" y="72500"/>
                    <a:pt x="3476676" y="48661"/>
                  </a:cubicBezTo>
                  <a:cubicBezTo>
                    <a:pt x="3427658" y="34773"/>
                    <a:pt x="3375619" y="35621"/>
                    <a:pt x="3325091" y="29101"/>
                  </a:cubicBezTo>
                  <a:cubicBezTo>
                    <a:pt x="2908134" y="30988"/>
                    <a:pt x="2517443" y="-56595"/>
                    <a:pt x="2131970" y="63330"/>
                  </a:cubicBezTo>
                  <a:cubicBezTo>
                    <a:pt x="2038560" y="92391"/>
                    <a:pt x="1999645" y="115030"/>
                    <a:pt x="1907037" y="151347"/>
                  </a:cubicBezTo>
                  <a:cubicBezTo>
                    <a:pt x="1828509" y="182142"/>
                    <a:pt x="1738059" y="209671"/>
                    <a:pt x="1662545" y="249144"/>
                  </a:cubicBezTo>
                  <a:cubicBezTo>
                    <a:pt x="1626869" y="267793"/>
                    <a:pt x="1595132" y="293311"/>
                    <a:pt x="1559859" y="312712"/>
                  </a:cubicBezTo>
                  <a:cubicBezTo>
                    <a:pt x="1518839" y="335273"/>
                    <a:pt x="1440609" y="369138"/>
                    <a:pt x="1393604" y="386060"/>
                  </a:cubicBezTo>
                  <a:cubicBezTo>
                    <a:pt x="1377593" y="391824"/>
                    <a:pt x="1360640" y="394754"/>
                    <a:pt x="1344706" y="400729"/>
                  </a:cubicBezTo>
                  <a:cubicBezTo>
                    <a:pt x="1321460" y="409446"/>
                    <a:pt x="1300382" y="424243"/>
                    <a:pt x="1276248" y="430068"/>
                  </a:cubicBezTo>
                  <a:lnTo>
                    <a:pt x="1109993" y="469187"/>
                  </a:lnTo>
                  <a:close/>
                </a:path>
              </a:pathLst>
            </a:custGeom>
            <a:solidFill>
              <a:srgbClr val="97E9FF">
                <a:alpha val="69804"/>
              </a:srgb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8" name="Graphic 27" descr="Rubber duck with solid fill">
              <a:extLst>
                <a:ext uri="{FF2B5EF4-FFF2-40B4-BE49-F238E27FC236}">
                  <a16:creationId xmlns:a16="http://schemas.microsoft.com/office/drawing/2014/main" id="{D50709F8-CC6A-4F3E-94DF-2CDFE749E93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3085081" y="849609"/>
              <a:ext cx="1086767" cy="1086767"/>
            </a:xfrm>
            <a:prstGeom prst="rect">
              <a:avLst/>
            </a:prstGeom>
          </p:spPr>
        </p:pic>
        <p:pic>
          <p:nvPicPr>
            <p:cNvPr id="29" name="Graphic 28" descr="Rubber duck with solid fill">
              <a:extLst>
                <a:ext uri="{FF2B5EF4-FFF2-40B4-BE49-F238E27FC236}">
                  <a16:creationId xmlns:a16="http://schemas.microsoft.com/office/drawing/2014/main" id="{26C9A71C-B5C8-4A9C-8117-38282BAA5D6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4171848" y="586373"/>
              <a:ext cx="1086767" cy="1086767"/>
            </a:xfrm>
            <a:prstGeom prst="rect">
              <a:avLst/>
            </a:prstGeom>
          </p:spPr>
        </p:pic>
        <p:pic>
          <p:nvPicPr>
            <p:cNvPr id="30" name="Graphic 29" descr="Rubber duck with solid fill">
              <a:extLst>
                <a:ext uri="{FF2B5EF4-FFF2-40B4-BE49-F238E27FC236}">
                  <a16:creationId xmlns:a16="http://schemas.microsoft.com/office/drawing/2014/main" id="{76779D4E-5115-4F4A-9D0E-0D64666C35C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3628464" y="1936376"/>
              <a:ext cx="1086767" cy="1086767"/>
            </a:xfrm>
            <a:prstGeom prst="rect">
              <a:avLst/>
            </a:prstGeom>
          </p:spPr>
        </p:pic>
        <p:pic>
          <p:nvPicPr>
            <p:cNvPr id="31" name="Graphic 30" descr="Rubber duck with solid fill">
              <a:extLst>
                <a:ext uri="{FF2B5EF4-FFF2-40B4-BE49-F238E27FC236}">
                  <a16:creationId xmlns:a16="http://schemas.microsoft.com/office/drawing/2014/main" id="{78CF023B-E8C4-4E56-9AC0-76BA762E947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4731406" y="1178689"/>
              <a:ext cx="1086767" cy="1086767"/>
            </a:xfrm>
            <a:prstGeom prst="rect">
              <a:avLst/>
            </a:prstGeom>
          </p:spPr>
        </p:pic>
        <p:pic>
          <p:nvPicPr>
            <p:cNvPr id="32" name="Graphic 31" descr="Plant with solid fill">
              <a:extLst>
                <a:ext uri="{FF2B5EF4-FFF2-40B4-BE49-F238E27FC236}">
                  <a16:creationId xmlns:a16="http://schemas.microsoft.com/office/drawing/2014/main" id="{2C70FCC9-2F91-44FC-923C-B9D4A82E608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267240" y="2308649"/>
              <a:ext cx="914400" cy="914400"/>
            </a:xfrm>
            <a:prstGeom prst="rect">
              <a:avLst/>
            </a:prstGeom>
          </p:spPr>
        </p:pic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18D4F439-82D9-426A-9C11-1CD315F7BE3B}"/>
              </a:ext>
            </a:extLst>
          </p:cNvPr>
          <p:cNvGrpSpPr/>
          <p:nvPr/>
        </p:nvGrpSpPr>
        <p:grpSpPr>
          <a:xfrm>
            <a:off x="8293442" y="1910387"/>
            <a:ext cx="2053061" cy="1361526"/>
            <a:chOff x="7203030" y="639567"/>
            <a:chExt cx="3906466" cy="2590647"/>
          </a:xfrm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42CCDDD9-240F-43A9-A038-C75A6C323C02}"/>
                </a:ext>
              </a:extLst>
            </p:cNvPr>
            <p:cNvSpPr/>
            <p:nvPr/>
          </p:nvSpPr>
          <p:spPr>
            <a:xfrm>
              <a:off x="7355133" y="1257741"/>
              <a:ext cx="3754363" cy="1921469"/>
            </a:xfrm>
            <a:custGeom>
              <a:avLst/>
              <a:gdLst>
                <a:gd name="connsiteX0" fmla="*/ 1109993 w 3754363"/>
                <a:gd name="connsiteY0" fmla="*/ 469187 h 1921469"/>
                <a:gd name="connsiteX1" fmla="*/ 1109993 w 3754363"/>
                <a:gd name="connsiteY1" fmla="*/ 469187 h 1921469"/>
                <a:gd name="connsiteX2" fmla="*/ 870391 w 3754363"/>
                <a:gd name="connsiteY2" fmla="*/ 488746 h 1921469"/>
                <a:gd name="connsiteX3" fmla="*/ 718806 w 3754363"/>
                <a:gd name="connsiteY3" fmla="*/ 527865 h 1921469"/>
                <a:gd name="connsiteX4" fmla="*/ 528103 w 3754363"/>
                <a:gd name="connsiteY4" fmla="*/ 625662 h 1921469"/>
                <a:gd name="connsiteX5" fmla="*/ 459645 w 3754363"/>
                <a:gd name="connsiteY5" fmla="*/ 674560 h 1921469"/>
                <a:gd name="connsiteX6" fmla="*/ 415636 w 3754363"/>
                <a:gd name="connsiteY6" fmla="*/ 733238 h 1921469"/>
                <a:gd name="connsiteX7" fmla="*/ 410746 w 3754363"/>
                <a:gd name="connsiteY7" fmla="*/ 1051078 h 1921469"/>
                <a:gd name="connsiteX8" fmla="*/ 449865 w 3754363"/>
                <a:gd name="connsiteY8" fmla="*/ 1095086 h 1921469"/>
                <a:gd name="connsiteX9" fmla="*/ 474314 w 3754363"/>
                <a:gd name="connsiteY9" fmla="*/ 1143985 h 1921469"/>
                <a:gd name="connsiteX10" fmla="*/ 503653 w 3754363"/>
                <a:gd name="connsiteY10" fmla="*/ 1187993 h 1921469"/>
                <a:gd name="connsiteX11" fmla="*/ 493874 w 3754363"/>
                <a:gd name="connsiteY11" fmla="*/ 1222222 h 1921469"/>
                <a:gd name="connsiteX12" fmla="*/ 303170 w 3754363"/>
                <a:gd name="connsiteY12" fmla="*/ 1280900 h 1921469"/>
                <a:gd name="connsiteX13" fmla="*/ 195593 w 3754363"/>
                <a:gd name="connsiteY13" fmla="*/ 1315129 h 1921469"/>
                <a:gd name="connsiteX14" fmla="*/ 146695 w 3754363"/>
                <a:gd name="connsiteY14" fmla="*/ 1339578 h 1921469"/>
                <a:gd name="connsiteX15" fmla="*/ 83127 w 3754363"/>
                <a:gd name="connsiteY15" fmla="*/ 1393367 h 1921469"/>
                <a:gd name="connsiteX16" fmla="*/ 58678 w 3754363"/>
                <a:gd name="connsiteY16" fmla="*/ 1427595 h 1921469"/>
                <a:gd name="connsiteX17" fmla="*/ 9780 w 3754363"/>
                <a:gd name="connsiteY17" fmla="*/ 1574291 h 1921469"/>
                <a:gd name="connsiteX18" fmla="*/ 0 w 3754363"/>
                <a:gd name="connsiteY18" fmla="*/ 1632969 h 1921469"/>
                <a:gd name="connsiteX19" fmla="*/ 9780 w 3754363"/>
                <a:gd name="connsiteY19" fmla="*/ 1774774 h 1921469"/>
                <a:gd name="connsiteX20" fmla="*/ 39119 w 3754363"/>
                <a:gd name="connsiteY20" fmla="*/ 1799223 h 1921469"/>
                <a:gd name="connsiteX21" fmla="*/ 122246 w 3754363"/>
                <a:gd name="connsiteY21" fmla="*/ 1853011 h 1921469"/>
                <a:gd name="connsiteX22" fmla="*/ 210263 w 3754363"/>
                <a:gd name="connsiteY22" fmla="*/ 1877461 h 1921469"/>
                <a:gd name="connsiteX23" fmla="*/ 464535 w 3754363"/>
                <a:gd name="connsiteY23" fmla="*/ 1911690 h 1921469"/>
                <a:gd name="connsiteX24" fmla="*/ 640569 w 3754363"/>
                <a:gd name="connsiteY24" fmla="*/ 1921469 h 1921469"/>
                <a:gd name="connsiteX25" fmla="*/ 1633206 w 3754363"/>
                <a:gd name="connsiteY25" fmla="*/ 1901910 h 1921469"/>
                <a:gd name="connsiteX26" fmla="*/ 1995054 w 3754363"/>
                <a:gd name="connsiteY26" fmla="*/ 1809003 h 1921469"/>
                <a:gd name="connsiteX27" fmla="*/ 2127080 w 3754363"/>
                <a:gd name="connsiteY27" fmla="*/ 1716096 h 1921469"/>
                <a:gd name="connsiteX28" fmla="*/ 2312894 w 3754363"/>
                <a:gd name="connsiteY28" fmla="*/ 1520502 h 1921469"/>
                <a:gd name="connsiteX29" fmla="*/ 2415581 w 3754363"/>
                <a:gd name="connsiteY29" fmla="*/ 1383587 h 1921469"/>
                <a:gd name="connsiteX30" fmla="*/ 2704081 w 3754363"/>
                <a:gd name="connsiteY30" fmla="*/ 1139095 h 1921469"/>
                <a:gd name="connsiteX31" fmla="*/ 2929014 w 3754363"/>
                <a:gd name="connsiteY31" fmla="*/ 1016849 h 1921469"/>
                <a:gd name="connsiteX32" fmla="*/ 3193065 w 3754363"/>
                <a:gd name="connsiteY32" fmla="*/ 835925 h 1921469"/>
                <a:gd name="connsiteX33" fmla="*/ 3638040 w 3754363"/>
                <a:gd name="connsiteY33" fmla="*/ 562094 h 1921469"/>
                <a:gd name="connsiteX34" fmla="*/ 3716278 w 3754363"/>
                <a:gd name="connsiteY34" fmla="*/ 474077 h 1921469"/>
                <a:gd name="connsiteX35" fmla="*/ 3750507 w 3754363"/>
                <a:gd name="connsiteY35" fmla="*/ 278483 h 1921469"/>
                <a:gd name="connsiteX36" fmla="*/ 3706498 w 3754363"/>
                <a:gd name="connsiteY36" fmla="*/ 190466 h 1921469"/>
                <a:gd name="connsiteX37" fmla="*/ 3476676 w 3754363"/>
                <a:gd name="connsiteY37" fmla="*/ 48661 h 1921469"/>
                <a:gd name="connsiteX38" fmla="*/ 3325091 w 3754363"/>
                <a:gd name="connsiteY38" fmla="*/ 29101 h 1921469"/>
                <a:gd name="connsiteX39" fmla="*/ 2131970 w 3754363"/>
                <a:gd name="connsiteY39" fmla="*/ 63330 h 1921469"/>
                <a:gd name="connsiteX40" fmla="*/ 1907037 w 3754363"/>
                <a:gd name="connsiteY40" fmla="*/ 151347 h 1921469"/>
                <a:gd name="connsiteX41" fmla="*/ 1662545 w 3754363"/>
                <a:gd name="connsiteY41" fmla="*/ 249144 h 1921469"/>
                <a:gd name="connsiteX42" fmla="*/ 1559859 w 3754363"/>
                <a:gd name="connsiteY42" fmla="*/ 312712 h 1921469"/>
                <a:gd name="connsiteX43" fmla="*/ 1393604 w 3754363"/>
                <a:gd name="connsiteY43" fmla="*/ 386060 h 1921469"/>
                <a:gd name="connsiteX44" fmla="*/ 1344706 w 3754363"/>
                <a:gd name="connsiteY44" fmla="*/ 400729 h 1921469"/>
                <a:gd name="connsiteX45" fmla="*/ 1276248 w 3754363"/>
                <a:gd name="connsiteY45" fmla="*/ 430068 h 1921469"/>
                <a:gd name="connsiteX46" fmla="*/ 1109993 w 3754363"/>
                <a:gd name="connsiteY46" fmla="*/ 469187 h 1921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3754363" h="1921469">
                  <a:moveTo>
                    <a:pt x="1109993" y="469187"/>
                  </a:moveTo>
                  <a:lnTo>
                    <a:pt x="1109993" y="469187"/>
                  </a:lnTo>
                  <a:cubicBezTo>
                    <a:pt x="1030126" y="475707"/>
                    <a:pt x="949637" y="476859"/>
                    <a:pt x="870391" y="488746"/>
                  </a:cubicBezTo>
                  <a:cubicBezTo>
                    <a:pt x="818785" y="496487"/>
                    <a:pt x="768218" y="511084"/>
                    <a:pt x="718806" y="527865"/>
                  </a:cubicBezTo>
                  <a:cubicBezTo>
                    <a:pt x="660157" y="547784"/>
                    <a:pt x="581364" y="591300"/>
                    <a:pt x="528103" y="625662"/>
                  </a:cubicBezTo>
                  <a:cubicBezTo>
                    <a:pt x="504539" y="640865"/>
                    <a:pt x="479910" y="655176"/>
                    <a:pt x="459645" y="674560"/>
                  </a:cubicBezTo>
                  <a:cubicBezTo>
                    <a:pt x="441977" y="691460"/>
                    <a:pt x="430306" y="713679"/>
                    <a:pt x="415636" y="733238"/>
                  </a:cubicBezTo>
                  <a:cubicBezTo>
                    <a:pt x="387086" y="856959"/>
                    <a:pt x="379884" y="862818"/>
                    <a:pt x="410746" y="1051078"/>
                  </a:cubicBezTo>
                  <a:cubicBezTo>
                    <a:pt x="413921" y="1070447"/>
                    <a:pt x="438782" y="1078888"/>
                    <a:pt x="449865" y="1095086"/>
                  </a:cubicBezTo>
                  <a:cubicBezTo>
                    <a:pt x="460156" y="1110126"/>
                    <a:pt x="465183" y="1128214"/>
                    <a:pt x="474314" y="1143985"/>
                  </a:cubicBezTo>
                  <a:cubicBezTo>
                    <a:pt x="483147" y="1159243"/>
                    <a:pt x="493873" y="1173324"/>
                    <a:pt x="503653" y="1187993"/>
                  </a:cubicBezTo>
                  <a:cubicBezTo>
                    <a:pt x="500393" y="1199403"/>
                    <a:pt x="504082" y="1216173"/>
                    <a:pt x="493874" y="1222222"/>
                  </a:cubicBezTo>
                  <a:cubicBezTo>
                    <a:pt x="399979" y="1277864"/>
                    <a:pt x="386866" y="1255148"/>
                    <a:pt x="303170" y="1280900"/>
                  </a:cubicBezTo>
                  <a:cubicBezTo>
                    <a:pt x="154236" y="1326725"/>
                    <a:pt x="324037" y="1289440"/>
                    <a:pt x="195593" y="1315129"/>
                  </a:cubicBezTo>
                  <a:cubicBezTo>
                    <a:pt x="179294" y="1323279"/>
                    <a:pt x="162245" y="1330076"/>
                    <a:pt x="146695" y="1339578"/>
                  </a:cubicBezTo>
                  <a:cubicBezTo>
                    <a:pt x="127031" y="1351595"/>
                    <a:pt x="98825" y="1374530"/>
                    <a:pt x="83127" y="1393367"/>
                  </a:cubicBezTo>
                  <a:cubicBezTo>
                    <a:pt x="74151" y="1404138"/>
                    <a:pt x="66828" y="1416186"/>
                    <a:pt x="58678" y="1427595"/>
                  </a:cubicBezTo>
                  <a:cubicBezTo>
                    <a:pt x="43766" y="1469348"/>
                    <a:pt x="20340" y="1532053"/>
                    <a:pt x="9780" y="1574291"/>
                  </a:cubicBezTo>
                  <a:cubicBezTo>
                    <a:pt x="4971" y="1593528"/>
                    <a:pt x="3260" y="1613410"/>
                    <a:pt x="0" y="1632969"/>
                  </a:cubicBezTo>
                  <a:cubicBezTo>
                    <a:pt x="3260" y="1680237"/>
                    <a:pt x="-1072" y="1728653"/>
                    <a:pt x="9780" y="1774774"/>
                  </a:cubicBezTo>
                  <a:cubicBezTo>
                    <a:pt x="12696" y="1787166"/>
                    <a:pt x="28669" y="1791953"/>
                    <a:pt x="39119" y="1799223"/>
                  </a:cubicBezTo>
                  <a:cubicBezTo>
                    <a:pt x="66212" y="1818070"/>
                    <a:pt x="90446" y="1844177"/>
                    <a:pt x="122246" y="1853011"/>
                  </a:cubicBezTo>
                  <a:cubicBezTo>
                    <a:pt x="151585" y="1861161"/>
                    <a:pt x="180489" y="1871081"/>
                    <a:pt x="210263" y="1877461"/>
                  </a:cubicBezTo>
                  <a:cubicBezTo>
                    <a:pt x="283537" y="1893163"/>
                    <a:pt x="391607" y="1905993"/>
                    <a:pt x="464535" y="1911690"/>
                  </a:cubicBezTo>
                  <a:cubicBezTo>
                    <a:pt x="523125" y="1916267"/>
                    <a:pt x="581891" y="1918209"/>
                    <a:pt x="640569" y="1921469"/>
                  </a:cubicBezTo>
                  <a:cubicBezTo>
                    <a:pt x="971448" y="1914949"/>
                    <a:pt x="1302545" y="1915574"/>
                    <a:pt x="1633206" y="1901910"/>
                  </a:cubicBezTo>
                  <a:cubicBezTo>
                    <a:pt x="1750069" y="1897081"/>
                    <a:pt x="1890401" y="1863018"/>
                    <a:pt x="1995054" y="1809003"/>
                  </a:cubicBezTo>
                  <a:cubicBezTo>
                    <a:pt x="2042873" y="1784322"/>
                    <a:pt x="2084499" y="1749000"/>
                    <a:pt x="2127080" y="1716096"/>
                  </a:cubicBezTo>
                  <a:cubicBezTo>
                    <a:pt x="2209716" y="1652241"/>
                    <a:pt x="2244612" y="1606667"/>
                    <a:pt x="2312894" y="1520502"/>
                  </a:cubicBezTo>
                  <a:cubicBezTo>
                    <a:pt x="2348326" y="1475791"/>
                    <a:pt x="2377837" y="1426364"/>
                    <a:pt x="2415581" y="1383587"/>
                  </a:cubicBezTo>
                  <a:cubicBezTo>
                    <a:pt x="2482225" y="1308058"/>
                    <a:pt x="2626648" y="1188805"/>
                    <a:pt x="2704081" y="1139095"/>
                  </a:cubicBezTo>
                  <a:cubicBezTo>
                    <a:pt x="2775892" y="1092994"/>
                    <a:pt x="2856487" y="1061816"/>
                    <a:pt x="2929014" y="1016849"/>
                  </a:cubicBezTo>
                  <a:cubicBezTo>
                    <a:pt x="3019695" y="960627"/>
                    <a:pt x="3102926" y="893013"/>
                    <a:pt x="3193065" y="835925"/>
                  </a:cubicBezTo>
                  <a:cubicBezTo>
                    <a:pt x="3310532" y="761529"/>
                    <a:pt x="3555916" y="654483"/>
                    <a:pt x="3638040" y="562094"/>
                  </a:cubicBezTo>
                  <a:lnTo>
                    <a:pt x="3716278" y="474077"/>
                  </a:lnTo>
                  <a:cubicBezTo>
                    <a:pt x="3736314" y="410629"/>
                    <a:pt x="3764776" y="348046"/>
                    <a:pt x="3750507" y="278483"/>
                  </a:cubicBezTo>
                  <a:cubicBezTo>
                    <a:pt x="3743916" y="246350"/>
                    <a:pt x="3726897" y="216154"/>
                    <a:pt x="3706498" y="190466"/>
                  </a:cubicBezTo>
                  <a:cubicBezTo>
                    <a:pt x="3650611" y="120090"/>
                    <a:pt x="3560812" y="72500"/>
                    <a:pt x="3476676" y="48661"/>
                  </a:cubicBezTo>
                  <a:cubicBezTo>
                    <a:pt x="3427658" y="34773"/>
                    <a:pt x="3375619" y="35621"/>
                    <a:pt x="3325091" y="29101"/>
                  </a:cubicBezTo>
                  <a:cubicBezTo>
                    <a:pt x="2908134" y="30988"/>
                    <a:pt x="2517443" y="-56595"/>
                    <a:pt x="2131970" y="63330"/>
                  </a:cubicBezTo>
                  <a:cubicBezTo>
                    <a:pt x="2038560" y="92391"/>
                    <a:pt x="1999645" y="115030"/>
                    <a:pt x="1907037" y="151347"/>
                  </a:cubicBezTo>
                  <a:cubicBezTo>
                    <a:pt x="1828509" y="182142"/>
                    <a:pt x="1738059" y="209671"/>
                    <a:pt x="1662545" y="249144"/>
                  </a:cubicBezTo>
                  <a:cubicBezTo>
                    <a:pt x="1626869" y="267793"/>
                    <a:pt x="1595132" y="293311"/>
                    <a:pt x="1559859" y="312712"/>
                  </a:cubicBezTo>
                  <a:cubicBezTo>
                    <a:pt x="1518839" y="335273"/>
                    <a:pt x="1440609" y="369138"/>
                    <a:pt x="1393604" y="386060"/>
                  </a:cubicBezTo>
                  <a:cubicBezTo>
                    <a:pt x="1377593" y="391824"/>
                    <a:pt x="1360640" y="394754"/>
                    <a:pt x="1344706" y="400729"/>
                  </a:cubicBezTo>
                  <a:cubicBezTo>
                    <a:pt x="1321460" y="409446"/>
                    <a:pt x="1300382" y="424243"/>
                    <a:pt x="1276248" y="430068"/>
                  </a:cubicBezTo>
                  <a:lnTo>
                    <a:pt x="1109993" y="469187"/>
                  </a:lnTo>
                  <a:close/>
                </a:path>
              </a:pathLst>
            </a:custGeom>
            <a:solidFill>
              <a:srgbClr val="97E9FF">
                <a:alpha val="69804"/>
              </a:srgb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5" name="Graphic 44" descr="Rubber duck with solid fill">
              <a:extLst>
                <a:ext uri="{FF2B5EF4-FFF2-40B4-BE49-F238E27FC236}">
                  <a16:creationId xmlns:a16="http://schemas.microsoft.com/office/drawing/2014/main" id="{40FCCCE2-43A4-4C6B-A4AB-53D732D4273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10015299" y="793207"/>
              <a:ext cx="1086767" cy="1086767"/>
            </a:xfrm>
            <a:prstGeom prst="rect">
              <a:avLst/>
            </a:prstGeom>
          </p:spPr>
        </p:pic>
        <p:pic>
          <p:nvPicPr>
            <p:cNvPr id="46" name="Graphic 45" descr="Rubber duck with solid fill">
              <a:extLst>
                <a:ext uri="{FF2B5EF4-FFF2-40B4-BE49-F238E27FC236}">
                  <a16:creationId xmlns:a16="http://schemas.microsoft.com/office/drawing/2014/main" id="{B059A0C3-1444-4D48-B25F-A200E7A14A7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9018587" y="1392992"/>
              <a:ext cx="1086767" cy="1086767"/>
            </a:xfrm>
            <a:prstGeom prst="rect">
              <a:avLst/>
            </a:prstGeom>
          </p:spPr>
        </p:pic>
        <p:pic>
          <p:nvPicPr>
            <p:cNvPr id="47" name="Graphic 46" descr="Plant with solid fill">
              <a:extLst>
                <a:ext uri="{FF2B5EF4-FFF2-40B4-BE49-F238E27FC236}">
                  <a16:creationId xmlns:a16="http://schemas.microsoft.com/office/drawing/2014/main" id="{EE22B4C7-1CD7-4DDC-9248-83749951F86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203030" y="1688624"/>
              <a:ext cx="914400" cy="914400"/>
            </a:xfrm>
            <a:prstGeom prst="rect">
              <a:avLst/>
            </a:prstGeom>
          </p:spPr>
        </p:pic>
        <p:pic>
          <p:nvPicPr>
            <p:cNvPr id="48" name="Graphic 47" descr="Plant with solid fill">
              <a:extLst>
                <a:ext uri="{FF2B5EF4-FFF2-40B4-BE49-F238E27FC236}">
                  <a16:creationId xmlns:a16="http://schemas.microsoft.com/office/drawing/2014/main" id="{C47D7938-C142-43F7-911F-2D779A61C35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104187" y="935792"/>
              <a:ext cx="914400" cy="914400"/>
            </a:xfrm>
            <a:prstGeom prst="rect">
              <a:avLst/>
            </a:prstGeom>
          </p:spPr>
        </p:pic>
        <p:pic>
          <p:nvPicPr>
            <p:cNvPr id="49" name="Graphic 48" descr="Plant with solid fill">
              <a:extLst>
                <a:ext uri="{FF2B5EF4-FFF2-40B4-BE49-F238E27FC236}">
                  <a16:creationId xmlns:a16="http://schemas.microsoft.com/office/drawing/2014/main" id="{D71D6B01-453E-441F-AD28-A6C59D4AD26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9991666" y="1394249"/>
              <a:ext cx="914400" cy="914400"/>
            </a:xfrm>
            <a:prstGeom prst="rect">
              <a:avLst/>
            </a:prstGeom>
          </p:spPr>
        </p:pic>
        <p:pic>
          <p:nvPicPr>
            <p:cNvPr id="50" name="Graphic 49" descr="Plant with solid fill">
              <a:extLst>
                <a:ext uri="{FF2B5EF4-FFF2-40B4-BE49-F238E27FC236}">
                  <a16:creationId xmlns:a16="http://schemas.microsoft.com/office/drawing/2014/main" id="{C096F366-713F-4CFA-9051-7978FDAF239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355133" y="2315814"/>
              <a:ext cx="914400" cy="914400"/>
            </a:xfrm>
            <a:prstGeom prst="rect">
              <a:avLst/>
            </a:prstGeom>
          </p:spPr>
        </p:pic>
        <p:pic>
          <p:nvPicPr>
            <p:cNvPr id="51" name="Graphic 50" descr="Plant with solid fill">
              <a:extLst>
                <a:ext uri="{FF2B5EF4-FFF2-40B4-BE49-F238E27FC236}">
                  <a16:creationId xmlns:a16="http://schemas.microsoft.com/office/drawing/2014/main" id="{48682E16-33BF-4B62-BE44-9571AB87291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626688" y="2308649"/>
              <a:ext cx="914400" cy="914400"/>
            </a:xfrm>
            <a:prstGeom prst="rect">
              <a:avLst/>
            </a:prstGeom>
          </p:spPr>
        </p:pic>
        <p:pic>
          <p:nvPicPr>
            <p:cNvPr id="52" name="Graphic 51" descr="Lotus Flower with solid fill">
              <a:extLst>
                <a:ext uri="{FF2B5EF4-FFF2-40B4-BE49-F238E27FC236}">
                  <a16:creationId xmlns:a16="http://schemas.microsoft.com/office/drawing/2014/main" id="{AAE30AAF-83D0-4AD5-93D3-FCFF46FEDF5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9001238" y="639567"/>
              <a:ext cx="914400" cy="914400"/>
            </a:xfrm>
            <a:prstGeom prst="rect">
              <a:avLst/>
            </a:prstGeom>
          </p:spPr>
        </p:pic>
      </p:grp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341AA863-A04D-4E4C-B370-8E17A3A66199}"/>
              </a:ext>
            </a:extLst>
          </p:cNvPr>
          <p:cNvSpPr/>
          <p:nvPr/>
        </p:nvSpPr>
        <p:spPr>
          <a:xfrm>
            <a:off x="2738964" y="2258310"/>
            <a:ext cx="1171411" cy="100983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3X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625845CD-F61D-4FC1-98CB-4686D65E480A}"/>
              </a:ext>
            </a:extLst>
          </p:cNvPr>
          <p:cNvSpPr/>
          <p:nvPr/>
        </p:nvSpPr>
        <p:spPr>
          <a:xfrm>
            <a:off x="7010861" y="2207205"/>
            <a:ext cx="1065967" cy="10659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2X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D18200F-29D5-4288-BB1C-D0618C21A13E}"/>
              </a:ext>
            </a:extLst>
          </p:cNvPr>
          <p:cNvSpPr/>
          <p:nvPr/>
        </p:nvSpPr>
        <p:spPr>
          <a:xfrm>
            <a:off x="2254917" y="3363654"/>
            <a:ext cx="8322507" cy="1202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E8BAD65F-99C9-4A58-8F57-97EC36A80061}"/>
              </a:ext>
            </a:extLst>
          </p:cNvPr>
          <p:cNvSpPr/>
          <p:nvPr/>
        </p:nvSpPr>
        <p:spPr>
          <a:xfrm>
            <a:off x="2215798" y="3363654"/>
            <a:ext cx="102687" cy="141805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5" name="Graphic 54" descr="Rubber duck with solid fill">
            <a:extLst>
              <a:ext uri="{FF2B5EF4-FFF2-40B4-BE49-F238E27FC236}">
                <a16:creationId xmlns:a16="http://schemas.microsoft.com/office/drawing/2014/main" id="{68F18D04-0EDB-4A1E-8CA0-C7D1DA72AD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1306881" y="3501526"/>
            <a:ext cx="571155" cy="571155"/>
          </a:xfrm>
          <a:prstGeom prst="rect">
            <a:avLst/>
          </a:prstGeom>
        </p:spPr>
      </p:pic>
      <p:pic>
        <p:nvPicPr>
          <p:cNvPr id="56" name="Graphic 55" descr="Rubber duck with solid fill">
            <a:extLst>
              <a:ext uri="{FF2B5EF4-FFF2-40B4-BE49-F238E27FC236}">
                <a16:creationId xmlns:a16="http://schemas.microsoft.com/office/drawing/2014/main" id="{9A589D76-DF62-4614-A5D6-A4119F09B4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1306880" y="4016716"/>
            <a:ext cx="571155" cy="571155"/>
          </a:xfrm>
          <a:prstGeom prst="rect">
            <a:avLst/>
          </a:prstGeom>
        </p:spPr>
      </p:pic>
      <p:sp>
        <p:nvSpPr>
          <p:cNvPr id="57" name="Isosceles Triangle 56">
            <a:extLst>
              <a:ext uri="{FF2B5EF4-FFF2-40B4-BE49-F238E27FC236}">
                <a16:creationId xmlns:a16="http://schemas.microsoft.com/office/drawing/2014/main" id="{CB682D21-7C2F-4B72-8C70-3C28CF86D3D7}"/>
              </a:ext>
            </a:extLst>
          </p:cNvPr>
          <p:cNvSpPr/>
          <p:nvPr/>
        </p:nvSpPr>
        <p:spPr>
          <a:xfrm>
            <a:off x="2603437" y="3627878"/>
            <a:ext cx="1171411" cy="100983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3X</a:t>
            </a: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32D2E44B-CA86-4E69-B567-B4E32D8A66FD}"/>
              </a:ext>
            </a:extLst>
          </p:cNvPr>
          <p:cNvSpPr/>
          <p:nvPr/>
        </p:nvSpPr>
        <p:spPr>
          <a:xfrm>
            <a:off x="4034382" y="3706159"/>
            <a:ext cx="1973122" cy="1009837"/>
          </a:xfrm>
          <a:custGeom>
            <a:avLst/>
            <a:gdLst>
              <a:gd name="connsiteX0" fmla="*/ 1109993 w 3754363"/>
              <a:gd name="connsiteY0" fmla="*/ 469187 h 1921469"/>
              <a:gd name="connsiteX1" fmla="*/ 1109993 w 3754363"/>
              <a:gd name="connsiteY1" fmla="*/ 469187 h 1921469"/>
              <a:gd name="connsiteX2" fmla="*/ 870391 w 3754363"/>
              <a:gd name="connsiteY2" fmla="*/ 488746 h 1921469"/>
              <a:gd name="connsiteX3" fmla="*/ 718806 w 3754363"/>
              <a:gd name="connsiteY3" fmla="*/ 527865 h 1921469"/>
              <a:gd name="connsiteX4" fmla="*/ 528103 w 3754363"/>
              <a:gd name="connsiteY4" fmla="*/ 625662 h 1921469"/>
              <a:gd name="connsiteX5" fmla="*/ 459645 w 3754363"/>
              <a:gd name="connsiteY5" fmla="*/ 674560 h 1921469"/>
              <a:gd name="connsiteX6" fmla="*/ 415636 w 3754363"/>
              <a:gd name="connsiteY6" fmla="*/ 733238 h 1921469"/>
              <a:gd name="connsiteX7" fmla="*/ 410746 w 3754363"/>
              <a:gd name="connsiteY7" fmla="*/ 1051078 h 1921469"/>
              <a:gd name="connsiteX8" fmla="*/ 449865 w 3754363"/>
              <a:gd name="connsiteY8" fmla="*/ 1095086 h 1921469"/>
              <a:gd name="connsiteX9" fmla="*/ 474314 w 3754363"/>
              <a:gd name="connsiteY9" fmla="*/ 1143985 h 1921469"/>
              <a:gd name="connsiteX10" fmla="*/ 503653 w 3754363"/>
              <a:gd name="connsiteY10" fmla="*/ 1187993 h 1921469"/>
              <a:gd name="connsiteX11" fmla="*/ 493874 w 3754363"/>
              <a:gd name="connsiteY11" fmla="*/ 1222222 h 1921469"/>
              <a:gd name="connsiteX12" fmla="*/ 303170 w 3754363"/>
              <a:gd name="connsiteY12" fmla="*/ 1280900 h 1921469"/>
              <a:gd name="connsiteX13" fmla="*/ 195593 w 3754363"/>
              <a:gd name="connsiteY13" fmla="*/ 1315129 h 1921469"/>
              <a:gd name="connsiteX14" fmla="*/ 146695 w 3754363"/>
              <a:gd name="connsiteY14" fmla="*/ 1339578 h 1921469"/>
              <a:gd name="connsiteX15" fmla="*/ 83127 w 3754363"/>
              <a:gd name="connsiteY15" fmla="*/ 1393367 h 1921469"/>
              <a:gd name="connsiteX16" fmla="*/ 58678 w 3754363"/>
              <a:gd name="connsiteY16" fmla="*/ 1427595 h 1921469"/>
              <a:gd name="connsiteX17" fmla="*/ 9780 w 3754363"/>
              <a:gd name="connsiteY17" fmla="*/ 1574291 h 1921469"/>
              <a:gd name="connsiteX18" fmla="*/ 0 w 3754363"/>
              <a:gd name="connsiteY18" fmla="*/ 1632969 h 1921469"/>
              <a:gd name="connsiteX19" fmla="*/ 9780 w 3754363"/>
              <a:gd name="connsiteY19" fmla="*/ 1774774 h 1921469"/>
              <a:gd name="connsiteX20" fmla="*/ 39119 w 3754363"/>
              <a:gd name="connsiteY20" fmla="*/ 1799223 h 1921469"/>
              <a:gd name="connsiteX21" fmla="*/ 122246 w 3754363"/>
              <a:gd name="connsiteY21" fmla="*/ 1853011 h 1921469"/>
              <a:gd name="connsiteX22" fmla="*/ 210263 w 3754363"/>
              <a:gd name="connsiteY22" fmla="*/ 1877461 h 1921469"/>
              <a:gd name="connsiteX23" fmla="*/ 464535 w 3754363"/>
              <a:gd name="connsiteY23" fmla="*/ 1911690 h 1921469"/>
              <a:gd name="connsiteX24" fmla="*/ 640569 w 3754363"/>
              <a:gd name="connsiteY24" fmla="*/ 1921469 h 1921469"/>
              <a:gd name="connsiteX25" fmla="*/ 1633206 w 3754363"/>
              <a:gd name="connsiteY25" fmla="*/ 1901910 h 1921469"/>
              <a:gd name="connsiteX26" fmla="*/ 1995054 w 3754363"/>
              <a:gd name="connsiteY26" fmla="*/ 1809003 h 1921469"/>
              <a:gd name="connsiteX27" fmla="*/ 2127080 w 3754363"/>
              <a:gd name="connsiteY27" fmla="*/ 1716096 h 1921469"/>
              <a:gd name="connsiteX28" fmla="*/ 2312894 w 3754363"/>
              <a:gd name="connsiteY28" fmla="*/ 1520502 h 1921469"/>
              <a:gd name="connsiteX29" fmla="*/ 2415581 w 3754363"/>
              <a:gd name="connsiteY29" fmla="*/ 1383587 h 1921469"/>
              <a:gd name="connsiteX30" fmla="*/ 2704081 w 3754363"/>
              <a:gd name="connsiteY30" fmla="*/ 1139095 h 1921469"/>
              <a:gd name="connsiteX31" fmla="*/ 2929014 w 3754363"/>
              <a:gd name="connsiteY31" fmla="*/ 1016849 h 1921469"/>
              <a:gd name="connsiteX32" fmla="*/ 3193065 w 3754363"/>
              <a:gd name="connsiteY32" fmla="*/ 835925 h 1921469"/>
              <a:gd name="connsiteX33" fmla="*/ 3638040 w 3754363"/>
              <a:gd name="connsiteY33" fmla="*/ 562094 h 1921469"/>
              <a:gd name="connsiteX34" fmla="*/ 3716278 w 3754363"/>
              <a:gd name="connsiteY34" fmla="*/ 474077 h 1921469"/>
              <a:gd name="connsiteX35" fmla="*/ 3750507 w 3754363"/>
              <a:gd name="connsiteY35" fmla="*/ 278483 h 1921469"/>
              <a:gd name="connsiteX36" fmla="*/ 3706498 w 3754363"/>
              <a:gd name="connsiteY36" fmla="*/ 190466 h 1921469"/>
              <a:gd name="connsiteX37" fmla="*/ 3476676 w 3754363"/>
              <a:gd name="connsiteY37" fmla="*/ 48661 h 1921469"/>
              <a:gd name="connsiteX38" fmla="*/ 3325091 w 3754363"/>
              <a:gd name="connsiteY38" fmla="*/ 29101 h 1921469"/>
              <a:gd name="connsiteX39" fmla="*/ 2131970 w 3754363"/>
              <a:gd name="connsiteY39" fmla="*/ 63330 h 1921469"/>
              <a:gd name="connsiteX40" fmla="*/ 1907037 w 3754363"/>
              <a:gd name="connsiteY40" fmla="*/ 151347 h 1921469"/>
              <a:gd name="connsiteX41" fmla="*/ 1662545 w 3754363"/>
              <a:gd name="connsiteY41" fmla="*/ 249144 h 1921469"/>
              <a:gd name="connsiteX42" fmla="*/ 1559859 w 3754363"/>
              <a:gd name="connsiteY42" fmla="*/ 312712 h 1921469"/>
              <a:gd name="connsiteX43" fmla="*/ 1393604 w 3754363"/>
              <a:gd name="connsiteY43" fmla="*/ 386060 h 1921469"/>
              <a:gd name="connsiteX44" fmla="*/ 1344706 w 3754363"/>
              <a:gd name="connsiteY44" fmla="*/ 400729 h 1921469"/>
              <a:gd name="connsiteX45" fmla="*/ 1276248 w 3754363"/>
              <a:gd name="connsiteY45" fmla="*/ 430068 h 1921469"/>
              <a:gd name="connsiteX46" fmla="*/ 1109993 w 3754363"/>
              <a:gd name="connsiteY46" fmla="*/ 469187 h 1921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754363" h="1921469">
                <a:moveTo>
                  <a:pt x="1109993" y="469187"/>
                </a:moveTo>
                <a:lnTo>
                  <a:pt x="1109993" y="469187"/>
                </a:lnTo>
                <a:cubicBezTo>
                  <a:pt x="1030126" y="475707"/>
                  <a:pt x="949637" y="476859"/>
                  <a:pt x="870391" y="488746"/>
                </a:cubicBezTo>
                <a:cubicBezTo>
                  <a:pt x="818785" y="496487"/>
                  <a:pt x="768218" y="511084"/>
                  <a:pt x="718806" y="527865"/>
                </a:cubicBezTo>
                <a:cubicBezTo>
                  <a:pt x="660157" y="547784"/>
                  <a:pt x="581364" y="591300"/>
                  <a:pt x="528103" y="625662"/>
                </a:cubicBezTo>
                <a:cubicBezTo>
                  <a:pt x="504539" y="640865"/>
                  <a:pt x="479910" y="655176"/>
                  <a:pt x="459645" y="674560"/>
                </a:cubicBezTo>
                <a:cubicBezTo>
                  <a:pt x="441977" y="691460"/>
                  <a:pt x="430306" y="713679"/>
                  <a:pt x="415636" y="733238"/>
                </a:cubicBezTo>
                <a:cubicBezTo>
                  <a:pt x="387086" y="856959"/>
                  <a:pt x="379884" y="862818"/>
                  <a:pt x="410746" y="1051078"/>
                </a:cubicBezTo>
                <a:cubicBezTo>
                  <a:pt x="413921" y="1070447"/>
                  <a:pt x="438782" y="1078888"/>
                  <a:pt x="449865" y="1095086"/>
                </a:cubicBezTo>
                <a:cubicBezTo>
                  <a:pt x="460156" y="1110126"/>
                  <a:pt x="465183" y="1128214"/>
                  <a:pt x="474314" y="1143985"/>
                </a:cubicBezTo>
                <a:cubicBezTo>
                  <a:pt x="483147" y="1159243"/>
                  <a:pt x="493873" y="1173324"/>
                  <a:pt x="503653" y="1187993"/>
                </a:cubicBezTo>
                <a:cubicBezTo>
                  <a:pt x="500393" y="1199403"/>
                  <a:pt x="504082" y="1216173"/>
                  <a:pt x="493874" y="1222222"/>
                </a:cubicBezTo>
                <a:cubicBezTo>
                  <a:pt x="399979" y="1277864"/>
                  <a:pt x="386866" y="1255148"/>
                  <a:pt x="303170" y="1280900"/>
                </a:cubicBezTo>
                <a:cubicBezTo>
                  <a:pt x="154236" y="1326725"/>
                  <a:pt x="324037" y="1289440"/>
                  <a:pt x="195593" y="1315129"/>
                </a:cubicBezTo>
                <a:cubicBezTo>
                  <a:pt x="179294" y="1323279"/>
                  <a:pt x="162245" y="1330076"/>
                  <a:pt x="146695" y="1339578"/>
                </a:cubicBezTo>
                <a:cubicBezTo>
                  <a:pt x="127031" y="1351595"/>
                  <a:pt x="98825" y="1374530"/>
                  <a:pt x="83127" y="1393367"/>
                </a:cubicBezTo>
                <a:cubicBezTo>
                  <a:pt x="74151" y="1404138"/>
                  <a:pt x="66828" y="1416186"/>
                  <a:pt x="58678" y="1427595"/>
                </a:cubicBezTo>
                <a:cubicBezTo>
                  <a:pt x="43766" y="1469348"/>
                  <a:pt x="20340" y="1532053"/>
                  <a:pt x="9780" y="1574291"/>
                </a:cubicBezTo>
                <a:cubicBezTo>
                  <a:pt x="4971" y="1593528"/>
                  <a:pt x="3260" y="1613410"/>
                  <a:pt x="0" y="1632969"/>
                </a:cubicBezTo>
                <a:cubicBezTo>
                  <a:pt x="3260" y="1680237"/>
                  <a:pt x="-1072" y="1728653"/>
                  <a:pt x="9780" y="1774774"/>
                </a:cubicBezTo>
                <a:cubicBezTo>
                  <a:pt x="12696" y="1787166"/>
                  <a:pt x="28669" y="1791953"/>
                  <a:pt x="39119" y="1799223"/>
                </a:cubicBezTo>
                <a:cubicBezTo>
                  <a:pt x="66212" y="1818070"/>
                  <a:pt x="90446" y="1844177"/>
                  <a:pt x="122246" y="1853011"/>
                </a:cubicBezTo>
                <a:cubicBezTo>
                  <a:pt x="151585" y="1861161"/>
                  <a:pt x="180489" y="1871081"/>
                  <a:pt x="210263" y="1877461"/>
                </a:cubicBezTo>
                <a:cubicBezTo>
                  <a:pt x="283537" y="1893163"/>
                  <a:pt x="391607" y="1905993"/>
                  <a:pt x="464535" y="1911690"/>
                </a:cubicBezTo>
                <a:cubicBezTo>
                  <a:pt x="523125" y="1916267"/>
                  <a:pt x="581891" y="1918209"/>
                  <a:pt x="640569" y="1921469"/>
                </a:cubicBezTo>
                <a:cubicBezTo>
                  <a:pt x="971448" y="1914949"/>
                  <a:pt x="1302545" y="1915574"/>
                  <a:pt x="1633206" y="1901910"/>
                </a:cubicBezTo>
                <a:cubicBezTo>
                  <a:pt x="1750069" y="1897081"/>
                  <a:pt x="1890401" y="1863018"/>
                  <a:pt x="1995054" y="1809003"/>
                </a:cubicBezTo>
                <a:cubicBezTo>
                  <a:pt x="2042873" y="1784322"/>
                  <a:pt x="2084499" y="1749000"/>
                  <a:pt x="2127080" y="1716096"/>
                </a:cubicBezTo>
                <a:cubicBezTo>
                  <a:pt x="2209716" y="1652241"/>
                  <a:pt x="2244612" y="1606667"/>
                  <a:pt x="2312894" y="1520502"/>
                </a:cubicBezTo>
                <a:cubicBezTo>
                  <a:pt x="2348326" y="1475791"/>
                  <a:pt x="2377837" y="1426364"/>
                  <a:pt x="2415581" y="1383587"/>
                </a:cubicBezTo>
                <a:cubicBezTo>
                  <a:pt x="2482225" y="1308058"/>
                  <a:pt x="2626648" y="1188805"/>
                  <a:pt x="2704081" y="1139095"/>
                </a:cubicBezTo>
                <a:cubicBezTo>
                  <a:pt x="2775892" y="1092994"/>
                  <a:pt x="2856487" y="1061816"/>
                  <a:pt x="2929014" y="1016849"/>
                </a:cubicBezTo>
                <a:cubicBezTo>
                  <a:pt x="3019695" y="960627"/>
                  <a:pt x="3102926" y="893013"/>
                  <a:pt x="3193065" y="835925"/>
                </a:cubicBezTo>
                <a:cubicBezTo>
                  <a:pt x="3310532" y="761529"/>
                  <a:pt x="3555916" y="654483"/>
                  <a:pt x="3638040" y="562094"/>
                </a:cubicBezTo>
                <a:lnTo>
                  <a:pt x="3716278" y="474077"/>
                </a:lnTo>
                <a:cubicBezTo>
                  <a:pt x="3736314" y="410629"/>
                  <a:pt x="3764776" y="348046"/>
                  <a:pt x="3750507" y="278483"/>
                </a:cubicBezTo>
                <a:cubicBezTo>
                  <a:pt x="3743916" y="246350"/>
                  <a:pt x="3726897" y="216154"/>
                  <a:pt x="3706498" y="190466"/>
                </a:cubicBezTo>
                <a:cubicBezTo>
                  <a:pt x="3650611" y="120090"/>
                  <a:pt x="3560812" y="72500"/>
                  <a:pt x="3476676" y="48661"/>
                </a:cubicBezTo>
                <a:cubicBezTo>
                  <a:pt x="3427658" y="34773"/>
                  <a:pt x="3375619" y="35621"/>
                  <a:pt x="3325091" y="29101"/>
                </a:cubicBezTo>
                <a:cubicBezTo>
                  <a:pt x="2908134" y="30988"/>
                  <a:pt x="2517443" y="-56595"/>
                  <a:pt x="2131970" y="63330"/>
                </a:cubicBezTo>
                <a:cubicBezTo>
                  <a:pt x="2038560" y="92391"/>
                  <a:pt x="1999645" y="115030"/>
                  <a:pt x="1907037" y="151347"/>
                </a:cubicBezTo>
                <a:cubicBezTo>
                  <a:pt x="1828509" y="182142"/>
                  <a:pt x="1738059" y="209671"/>
                  <a:pt x="1662545" y="249144"/>
                </a:cubicBezTo>
                <a:cubicBezTo>
                  <a:pt x="1626869" y="267793"/>
                  <a:pt x="1595132" y="293311"/>
                  <a:pt x="1559859" y="312712"/>
                </a:cubicBezTo>
                <a:cubicBezTo>
                  <a:pt x="1518839" y="335273"/>
                  <a:pt x="1440609" y="369138"/>
                  <a:pt x="1393604" y="386060"/>
                </a:cubicBezTo>
                <a:cubicBezTo>
                  <a:pt x="1377593" y="391824"/>
                  <a:pt x="1360640" y="394754"/>
                  <a:pt x="1344706" y="400729"/>
                </a:cubicBezTo>
                <a:cubicBezTo>
                  <a:pt x="1321460" y="409446"/>
                  <a:pt x="1300382" y="424243"/>
                  <a:pt x="1276248" y="430068"/>
                </a:cubicBezTo>
                <a:lnTo>
                  <a:pt x="1109993" y="469187"/>
                </a:lnTo>
                <a:close/>
              </a:path>
            </a:pathLst>
          </a:custGeom>
          <a:solidFill>
            <a:srgbClr val="97E9FF">
              <a:alpha val="69804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" name="Graphic 60" descr="Rubber duck with solid fill">
            <a:extLst>
              <a:ext uri="{FF2B5EF4-FFF2-40B4-BE49-F238E27FC236}">
                <a16:creationId xmlns:a16="http://schemas.microsoft.com/office/drawing/2014/main" id="{EA3A5B2B-F0AE-42FD-B197-31EE102499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5049912" y="3394865"/>
            <a:ext cx="571155" cy="571155"/>
          </a:xfrm>
          <a:prstGeom prst="rect">
            <a:avLst/>
          </a:prstGeom>
        </p:spPr>
      </p:pic>
      <p:pic>
        <p:nvPicPr>
          <p:cNvPr id="62" name="Graphic 61" descr="Rubber duck with solid fill">
            <a:extLst>
              <a:ext uri="{FF2B5EF4-FFF2-40B4-BE49-F238E27FC236}">
                <a16:creationId xmlns:a16="http://schemas.microsoft.com/office/drawing/2014/main" id="{8EB40DEC-7B68-435B-98A0-2C4C4AC5DE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4764334" y="4104365"/>
            <a:ext cx="571155" cy="571155"/>
          </a:xfrm>
          <a:prstGeom prst="rect">
            <a:avLst/>
          </a:prstGeom>
        </p:spPr>
      </p:pic>
      <p:pic>
        <p:nvPicPr>
          <p:cNvPr id="64" name="Graphic 63" descr="Plant with solid fill">
            <a:extLst>
              <a:ext uri="{FF2B5EF4-FFF2-40B4-BE49-F238E27FC236}">
                <a16:creationId xmlns:a16="http://schemas.microsoft.com/office/drawing/2014/main" id="{E0AD1880-3BFF-4C40-BD5A-F10405B391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048937" y="4300015"/>
            <a:ext cx="480567" cy="480567"/>
          </a:xfrm>
          <a:prstGeom prst="rect">
            <a:avLst/>
          </a:prstGeom>
        </p:spPr>
      </p:pic>
      <p:grpSp>
        <p:nvGrpSpPr>
          <p:cNvPr id="34" name="Group 33">
            <a:extLst>
              <a:ext uri="{FF2B5EF4-FFF2-40B4-BE49-F238E27FC236}">
                <a16:creationId xmlns:a16="http://schemas.microsoft.com/office/drawing/2014/main" id="{A7BB4EFD-DC55-4785-AC38-7C3D28C6D4EA}"/>
              </a:ext>
            </a:extLst>
          </p:cNvPr>
          <p:cNvGrpSpPr/>
          <p:nvPr/>
        </p:nvGrpSpPr>
        <p:grpSpPr>
          <a:xfrm>
            <a:off x="8160126" y="3423602"/>
            <a:ext cx="2053061" cy="1361526"/>
            <a:chOff x="8160126" y="3423602"/>
            <a:chExt cx="2053061" cy="1361526"/>
          </a:xfrm>
        </p:grpSpPr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184D3326-DE25-40F7-BD6E-24215748FA16}"/>
                </a:ext>
              </a:extLst>
            </p:cNvPr>
            <p:cNvSpPr/>
            <p:nvPr/>
          </p:nvSpPr>
          <p:spPr>
            <a:xfrm>
              <a:off x="8240064" y="3748486"/>
              <a:ext cx="1973123" cy="1009837"/>
            </a:xfrm>
            <a:custGeom>
              <a:avLst/>
              <a:gdLst>
                <a:gd name="connsiteX0" fmla="*/ 1109993 w 3754363"/>
                <a:gd name="connsiteY0" fmla="*/ 469187 h 1921469"/>
                <a:gd name="connsiteX1" fmla="*/ 1109993 w 3754363"/>
                <a:gd name="connsiteY1" fmla="*/ 469187 h 1921469"/>
                <a:gd name="connsiteX2" fmla="*/ 870391 w 3754363"/>
                <a:gd name="connsiteY2" fmla="*/ 488746 h 1921469"/>
                <a:gd name="connsiteX3" fmla="*/ 718806 w 3754363"/>
                <a:gd name="connsiteY3" fmla="*/ 527865 h 1921469"/>
                <a:gd name="connsiteX4" fmla="*/ 528103 w 3754363"/>
                <a:gd name="connsiteY4" fmla="*/ 625662 h 1921469"/>
                <a:gd name="connsiteX5" fmla="*/ 459645 w 3754363"/>
                <a:gd name="connsiteY5" fmla="*/ 674560 h 1921469"/>
                <a:gd name="connsiteX6" fmla="*/ 415636 w 3754363"/>
                <a:gd name="connsiteY6" fmla="*/ 733238 h 1921469"/>
                <a:gd name="connsiteX7" fmla="*/ 410746 w 3754363"/>
                <a:gd name="connsiteY7" fmla="*/ 1051078 h 1921469"/>
                <a:gd name="connsiteX8" fmla="*/ 449865 w 3754363"/>
                <a:gd name="connsiteY8" fmla="*/ 1095086 h 1921469"/>
                <a:gd name="connsiteX9" fmla="*/ 474314 w 3754363"/>
                <a:gd name="connsiteY9" fmla="*/ 1143985 h 1921469"/>
                <a:gd name="connsiteX10" fmla="*/ 503653 w 3754363"/>
                <a:gd name="connsiteY10" fmla="*/ 1187993 h 1921469"/>
                <a:gd name="connsiteX11" fmla="*/ 493874 w 3754363"/>
                <a:gd name="connsiteY11" fmla="*/ 1222222 h 1921469"/>
                <a:gd name="connsiteX12" fmla="*/ 303170 w 3754363"/>
                <a:gd name="connsiteY12" fmla="*/ 1280900 h 1921469"/>
                <a:gd name="connsiteX13" fmla="*/ 195593 w 3754363"/>
                <a:gd name="connsiteY13" fmla="*/ 1315129 h 1921469"/>
                <a:gd name="connsiteX14" fmla="*/ 146695 w 3754363"/>
                <a:gd name="connsiteY14" fmla="*/ 1339578 h 1921469"/>
                <a:gd name="connsiteX15" fmla="*/ 83127 w 3754363"/>
                <a:gd name="connsiteY15" fmla="*/ 1393367 h 1921469"/>
                <a:gd name="connsiteX16" fmla="*/ 58678 w 3754363"/>
                <a:gd name="connsiteY16" fmla="*/ 1427595 h 1921469"/>
                <a:gd name="connsiteX17" fmla="*/ 9780 w 3754363"/>
                <a:gd name="connsiteY17" fmla="*/ 1574291 h 1921469"/>
                <a:gd name="connsiteX18" fmla="*/ 0 w 3754363"/>
                <a:gd name="connsiteY18" fmla="*/ 1632969 h 1921469"/>
                <a:gd name="connsiteX19" fmla="*/ 9780 w 3754363"/>
                <a:gd name="connsiteY19" fmla="*/ 1774774 h 1921469"/>
                <a:gd name="connsiteX20" fmla="*/ 39119 w 3754363"/>
                <a:gd name="connsiteY20" fmla="*/ 1799223 h 1921469"/>
                <a:gd name="connsiteX21" fmla="*/ 122246 w 3754363"/>
                <a:gd name="connsiteY21" fmla="*/ 1853011 h 1921469"/>
                <a:gd name="connsiteX22" fmla="*/ 210263 w 3754363"/>
                <a:gd name="connsiteY22" fmla="*/ 1877461 h 1921469"/>
                <a:gd name="connsiteX23" fmla="*/ 464535 w 3754363"/>
                <a:gd name="connsiteY23" fmla="*/ 1911690 h 1921469"/>
                <a:gd name="connsiteX24" fmla="*/ 640569 w 3754363"/>
                <a:gd name="connsiteY24" fmla="*/ 1921469 h 1921469"/>
                <a:gd name="connsiteX25" fmla="*/ 1633206 w 3754363"/>
                <a:gd name="connsiteY25" fmla="*/ 1901910 h 1921469"/>
                <a:gd name="connsiteX26" fmla="*/ 1995054 w 3754363"/>
                <a:gd name="connsiteY26" fmla="*/ 1809003 h 1921469"/>
                <a:gd name="connsiteX27" fmla="*/ 2127080 w 3754363"/>
                <a:gd name="connsiteY27" fmla="*/ 1716096 h 1921469"/>
                <a:gd name="connsiteX28" fmla="*/ 2312894 w 3754363"/>
                <a:gd name="connsiteY28" fmla="*/ 1520502 h 1921469"/>
                <a:gd name="connsiteX29" fmla="*/ 2415581 w 3754363"/>
                <a:gd name="connsiteY29" fmla="*/ 1383587 h 1921469"/>
                <a:gd name="connsiteX30" fmla="*/ 2704081 w 3754363"/>
                <a:gd name="connsiteY30" fmla="*/ 1139095 h 1921469"/>
                <a:gd name="connsiteX31" fmla="*/ 2929014 w 3754363"/>
                <a:gd name="connsiteY31" fmla="*/ 1016849 h 1921469"/>
                <a:gd name="connsiteX32" fmla="*/ 3193065 w 3754363"/>
                <a:gd name="connsiteY32" fmla="*/ 835925 h 1921469"/>
                <a:gd name="connsiteX33" fmla="*/ 3638040 w 3754363"/>
                <a:gd name="connsiteY33" fmla="*/ 562094 h 1921469"/>
                <a:gd name="connsiteX34" fmla="*/ 3716278 w 3754363"/>
                <a:gd name="connsiteY34" fmla="*/ 474077 h 1921469"/>
                <a:gd name="connsiteX35" fmla="*/ 3750507 w 3754363"/>
                <a:gd name="connsiteY35" fmla="*/ 278483 h 1921469"/>
                <a:gd name="connsiteX36" fmla="*/ 3706498 w 3754363"/>
                <a:gd name="connsiteY36" fmla="*/ 190466 h 1921469"/>
                <a:gd name="connsiteX37" fmla="*/ 3476676 w 3754363"/>
                <a:gd name="connsiteY37" fmla="*/ 48661 h 1921469"/>
                <a:gd name="connsiteX38" fmla="*/ 3325091 w 3754363"/>
                <a:gd name="connsiteY38" fmla="*/ 29101 h 1921469"/>
                <a:gd name="connsiteX39" fmla="*/ 2131970 w 3754363"/>
                <a:gd name="connsiteY39" fmla="*/ 63330 h 1921469"/>
                <a:gd name="connsiteX40" fmla="*/ 1907037 w 3754363"/>
                <a:gd name="connsiteY40" fmla="*/ 151347 h 1921469"/>
                <a:gd name="connsiteX41" fmla="*/ 1662545 w 3754363"/>
                <a:gd name="connsiteY41" fmla="*/ 249144 h 1921469"/>
                <a:gd name="connsiteX42" fmla="*/ 1559859 w 3754363"/>
                <a:gd name="connsiteY42" fmla="*/ 312712 h 1921469"/>
                <a:gd name="connsiteX43" fmla="*/ 1393604 w 3754363"/>
                <a:gd name="connsiteY43" fmla="*/ 386060 h 1921469"/>
                <a:gd name="connsiteX44" fmla="*/ 1344706 w 3754363"/>
                <a:gd name="connsiteY44" fmla="*/ 400729 h 1921469"/>
                <a:gd name="connsiteX45" fmla="*/ 1276248 w 3754363"/>
                <a:gd name="connsiteY45" fmla="*/ 430068 h 1921469"/>
                <a:gd name="connsiteX46" fmla="*/ 1109993 w 3754363"/>
                <a:gd name="connsiteY46" fmla="*/ 469187 h 1921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3754363" h="1921469">
                  <a:moveTo>
                    <a:pt x="1109993" y="469187"/>
                  </a:moveTo>
                  <a:lnTo>
                    <a:pt x="1109993" y="469187"/>
                  </a:lnTo>
                  <a:cubicBezTo>
                    <a:pt x="1030126" y="475707"/>
                    <a:pt x="949637" y="476859"/>
                    <a:pt x="870391" y="488746"/>
                  </a:cubicBezTo>
                  <a:cubicBezTo>
                    <a:pt x="818785" y="496487"/>
                    <a:pt x="768218" y="511084"/>
                    <a:pt x="718806" y="527865"/>
                  </a:cubicBezTo>
                  <a:cubicBezTo>
                    <a:pt x="660157" y="547784"/>
                    <a:pt x="581364" y="591300"/>
                    <a:pt x="528103" y="625662"/>
                  </a:cubicBezTo>
                  <a:cubicBezTo>
                    <a:pt x="504539" y="640865"/>
                    <a:pt x="479910" y="655176"/>
                    <a:pt x="459645" y="674560"/>
                  </a:cubicBezTo>
                  <a:cubicBezTo>
                    <a:pt x="441977" y="691460"/>
                    <a:pt x="430306" y="713679"/>
                    <a:pt x="415636" y="733238"/>
                  </a:cubicBezTo>
                  <a:cubicBezTo>
                    <a:pt x="387086" y="856959"/>
                    <a:pt x="379884" y="862818"/>
                    <a:pt x="410746" y="1051078"/>
                  </a:cubicBezTo>
                  <a:cubicBezTo>
                    <a:pt x="413921" y="1070447"/>
                    <a:pt x="438782" y="1078888"/>
                    <a:pt x="449865" y="1095086"/>
                  </a:cubicBezTo>
                  <a:cubicBezTo>
                    <a:pt x="460156" y="1110126"/>
                    <a:pt x="465183" y="1128214"/>
                    <a:pt x="474314" y="1143985"/>
                  </a:cubicBezTo>
                  <a:cubicBezTo>
                    <a:pt x="483147" y="1159243"/>
                    <a:pt x="493873" y="1173324"/>
                    <a:pt x="503653" y="1187993"/>
                  </a:cubicBezTo>
                  <a:cubicBezTo>
                    <a:pt x="500393" y="1199403"/>
                    <a:pt x="504082" y="1216173"/>
                    <a:pt x="493874" y="1222222"/>
                  </a:cubicBezTo>
                  <a:cubicBezTo>
                    <a:pt x="399979" y="1277864"/>
                    <a:pt x="386866" y="1255148"/>
                    <a:pt x="303170" y="1280900"/>
                  </a:cubicBezTo>
                  <a:cubicBezTo>
                    <a:pt x="154236" y="1326725"/>
                    <a:pt x="324037" y="1289440"/>
                    <a:pt x="195593" y="1315129"/>
                  </a:cubicBezTo>
                  <a:cubicBezTo>
                    <a:pt x="179294" y="1323279"/>
                    <a:pt x="162245" y="1330076"/>
                    <a:pt x="146695" y="1339578"/>
                  </a:cubicBezTo>
                  <a:cubicBezTo>
                    <a:pt x="127031" y="1351595"/>
                    <a:pt x="98825" y="1374530"/>
                    <a:pt x="83127" y="1393367"/>
                  </a:cubicBezTo>
                  <a:cubicBezTo>
                    <a:pt x="74151" y="1404138"/>
                    <a:pt x="66828" y="1416186"/>
                    <a:pt x="58678" y="1427595"/>
                  </a:cubicBezTo>
                  <a:cubicBezTo>
                    <a:pt x="43766" y="1469348"/>
                    <a:pt x="20340" y="1532053"/>
                    <a:pt x="9780" y="1574291"/>
                  </a:cubicBezTo>
                  <a:cubicBezTo>
                    <a:pt x="4971" y="1593528"/>
                    <a:pt x="3260" y="1613410"/>
                    <a:pt x="0" y="1632969"/>
                  </a:cubicBezTo>
                  <a:cubicBezTo>
                    <a:pt x="3260" y="1680237"/>
                    <a:pt x="-1072" y="1728653"/>
                    <a:pt x="9780" y="1774774"/>
                  </a:cubicBezTo>
                  <a:cubicBezTo>
                    <a:pt x="12696" y="1787166"/>
                    <a:pt x="28669" y="1791953"/>
                    <a:pt x="39119" y="1799223"/>
                  </a:cubicBezTo>
                  <a:cubicBezTo>
                    <a:pt x="66212" y="1818070"/>
                    <a:pt x="90446" y="1844177"/>
                    <a:pt x="122246" y="1853011"/>
                  </a:cubicBezTo>
                  <a:cubicBezTo>
                    <a:pt x="151585" y="1861161"/>
                    <a:pt x="180489" y="1871081"/>
                    <a:pt x="210263" y="1877461"/>
                  </a:cubicBezTo>
                  <a:cubicBezTo>
                    <a:pt x="283537" y="1893163"/>
                    <a:pt x="391607" y="1905993"/>
                    <a:pt x="464535" y="1911690"/>
                  </a:cubicBezTo>
                  <a:cubicBezTo>
                    <a:pt x="523125" y="1916267"/>
                    <a:pt x="581891" y="1918209"/>
                    <a:pt x="640569" y="1921469"/>
                  </a:cubicBezTo>
                  <a:cubicBezTo>
                    <a:pt x="971448" y="1914949"/>
                    <a:pt x="1302545" y="1915574"/>
                    <a:pt x="1633206" y="1901910"/>
                  </a:cubicBezTo>
                  <a:cubicBezTo>
                    <a:pt x="1750069" y="1897081"/>
                    <a:pt x="1890401" y="1863018"/>
                    <a:pt x="1995054" y="1809003"/>
                  </a:cubicBezTo>
                  <a:cubicBezTo>
                    <a:pt x="2042873" y="1784322"/>
                    <a:pt x="2084499" y="1749000"/>
                    <a:pt x="2127080" y="1716096"/>
                  </a:cubicBezTo>
                  <a:cubicBezTo>
                    <a:pt x="2209716" y="1652241"/>
                    <a:pt x="2244612" y="1606667"/>
                    <a:pt x="2312894" y="1520502"/>
                  </a:cubicBezTo>
                  <a:cubicBezTo>
                    <a:pt x="2348326" y="1475791"/>
                    <a:pt x="2377837" y="1426364"/>
                    <a:pt x="2415581" y="1383587"/>
                  </a:cubicBezTo>
                  <a:cubicBezTo>
                    <a:pt x="2482225" y="1308058"/>
                    <a:pt x="2626648" y="1188805"/>
                    <a:pt x="2704081" y="1139095"/>
                  </a:cubicBezTo>
                  <a:cubicBezTo>
                    <a:pt x="2775892" y="1092994"/>
                    <a:pt x="2856487" y="1061816"/>
                    <a:pt x="2929014" y="1016849"/>
                  </a:cubicBezTo>
                  <a:cubicBezTo>
                    <a:pt x="3019695" y="960627"/>
                    <a:pt x="3102926" y="893013"/>
                    <a:pt x="3193065" y="835925"/>
                  </a:cubicBezTo>
                  <a:cubicBezTo>
                    <a:pt x="3310532" y="761529"/>
                    <a:pt x="3555916" y="654483"/>
                    <a:pt x="3638040" y="562094"/>
                  </a:cubicBezTo>
                  <a:lnTo>
                    <a:pt x="3716278" y="474077"/>
                  </a:lnTo>
                  <a:cubicBezTo>
                    <a:pt x="3736314" y="410629"/>
                    <a:pt x="3764776" y="348046"/>
                    <a:pt x="3750507" y="278483"/>
                  </a:cubicBezTo>
                  <a:cubicBezTo>
                    <a:pt x="3743916" y="246350"/>
                    <a:pt x="3726897" y="216154"/>
                    <a:pt x="3706498" y="190466"/>
                  </a:cubicBezTo>
                  <a:cubicBezTo>
                    <a:pt x="3650611" y="120090"/>
                    <a:pt x="3560812" y="72500"/>
                    <a:pt x="3476676" y="48661"/>
                  </a:cubicBezTo>
                  <a:cubicBezTo>
                    <a:pt x="3427658" y="34773"/>
                    <a:pt x="3375619" y="35621"/>
                    <a:pt x="3325091" y="29101"/>
                  </a:cubicBezTo>
                  <a:cubicBezTo>
                    <a:pt x="2908134" y="30988"/>
                    <a:pt x="2517443" y="-56595"/>
                    <a:pt x="2131970" y="63330"/>
                  </a:cubicBezTo>
                  <a:cubicBezTo>
                    <a:pt x="2038560" y="92391"/>
                    <a:pt x="1999645" y="115030"/>
                    <a:pt x="1907037" y="151347"/>
                  </a:cubicBezTo>
                  <a:cubicBezTo>
                    <a:pt x="1828509" y="182142"/>
                    <a:pt x="1738059" y="209671"/>
                    <a:pt x="1662545" y="249144"/>
                  </a:cubicBezTo>
                  <a:cubicBezTo>
                    <a:pt x="1626869" y="267793"/>
                    <a:pt x="1595132" y="293311"/>
                    <a:pt x="1559859" y="312712"/>
                  </a:cubicBezTo>
                  <a:cubicBezTo>
                    <a:pt x="1518839" y="335273"/>
                    <a:pt x="1440609" y="369138"/>
                    <a:pt x="1393604" y="386060"/>
                  </a:cubicBezTo>
                  <a:cubicBezTo>
                    <a:pt x="1377593" y="391824"/>
                    <a:pt x="1360640" y="394754"/>
                    <a:pt x="1344706" y="400729"/>
                  </a:cubicBezTo>
                  <a:cubicBezTo>
                    <a:pt x="1321460" y="409446"/>
                    <a:pt x="1300382" y="424243"/>
                    <a:pt x="1276248" y="430068"/>
                  </a:cubicBezTo>
                  <a:lnTo>
                    <a:pt x="1109993" y="469187"/>
                  </a:lnTo>
                  <a:close/>
                </a:path>
              </a:pathLst>
            </a:custGeom>
            <a:solidFill>
              <a:srgbClr val="97E9FF">
                <a:alpha val="69804"/>
              </a:srgb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9" name="Graphic 68" descr="Plant with solid fill">
              <a:extLst>
                <a:ext uri="{FF2B5EF4-FFF2-40B4-BE49-F238E27FC236}">
                  <a16:creationId xmlns:a16="http://schemas.microsoft.com/office/drawing/2014/main" id="{8ECA5EAB-0A73-4ABC-970C-217E7034EB8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160126" y="3974939"/>
              <a:ext cx="480567" cy="480567"/>
            </a:xfrm>
            <a:prstGeom prst="rect">
              <a:avLst/>
            </a:prstGeom>
          </p:spPr>
        </p:pic>
        <p:pic>
          <p:nvPicPr>
            <p:cNvPr id="70" name="Graphic 69" descr="Plant with solid fill">
              <a:extLst>
                <a:ext uri="{FF2B5EF4-FFF2-40B4-BE49-F238E27FC236}">
                  <a16:creationId xmlns:a16="http://schemas.microsoft.com/office/drawing/2014/main" id="{11C89202-6A38-4A04-AE3F-D8720984F48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633733" y="3579284"/>
              <a:ext cx="480567" cy="480567"/>
            </a:xfrm>
            <a:prstGeom prst="rect">
              <a:avLst/>
            </a:prstGeom>
          </p:spPr>
        </p:pic>
        <p:pic>
          <p:nvPicPr>
            <p:cNvPr id="71" name="Graphic 70" descr="Plant with solid fill">
              <a:extLst>
                <a:ext uri="{FF2B5EF4-FFF2-40B4-BE49-F238E27FC236}">
                  <a16:creationId xmlns:a16="http://schemas.microsoft.com/office/drawing/2014/main" id="{DEFB60FB-0113-4BDE-BF8B-939EDACDDCA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9625706" y="3820228"/>
              <a:ext cx="480567" cy="480567"/>
            </a:xfrm>
            <a:prstGeom prst="rect">
              <a:avLst/>
            </a:prstGeom>
          </p:spPr>
        </p:pic>
        <p:pic>
          <p:nvPicPr>
            <p:cNvPr id="72" name="Graphic 71" descr="Plant with solid fill">
              <a:extLst>
                <a:ext uri="{FF2B5EF4-FFF2-40B4-BE49-F238E27FC236}">
                  <a16:creationId xmlns:a16="http://schemas.microsoft.com/office/drawing/2014/main" id="{8BE2D858-0132-49CE-A1D7-E778E3A614B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240064" y="4304561"/>
              <a:ext cx="480567" cy="480567"/>
            </a:xfrm>
            <a:prstGeom prst="rect">
              <a:avLst/>
            </a:prstGeom>
          </p:spPr>
        </p:pic>
        <p:pic>
          <p:nvPicPr>
            <p:cNvPr id="73" name="Graphic 72" descr="Plant with solid fill">
              <a:extLst>
                <a:ext uri="{FF2B5EF4-FFF2-40B4-BE49-F238E27FC236}">
                  <a16:creationId xmlns:a16="http://schemas.microsoft.com/office/drawing/2014/main" id="{C5A7FDA1-6498-4F4D-8BFB-2C5A046EAD9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908336" y="4300795"/>
              <a:ext cx="480567" cy="480567"/>
            </a:xfrm>
            <a:prstGeom prst="rect">
              <a:avLst/>
            </a:prstGeom>
          </p:spPr>
        </p:pic>
        <p:pic>
          <p:nvPicPr>
            <p:cNvPr id="74" name="Graphic 73" descr="Lotus Flower with solid fill">
              <a:extLst>
                <a:ext uri="{FF2B5EF4-FFF2-40B4-BE49-F238E27FC236}">
                  <a16:creationId xmlns:a16="http://schemas.microsoft.com/office/drawing/2014/main" id="{C12D5889-66E2-4BC4-9936-BF8F93DD01F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9105182" y="3423602"/>
              <a:ext cx="480567" cy="480567"/>
            </a:xfrm>
            <a:prstGeom prst="rect">
              <a:avLst/>
            </a:prstGeom>
          </p:spPr>
        </p:pic>
      </p:grpSp>
      <p:sp>
        <p:nvSpPr>
          <p:cNvPr id="75" name="Oval 74">
            <a:extLst>
              <a:ext uri="{FF2B5EF4-FFF2-40B4-BE49-F238E27FC236}">
                <a16:creationId xmlns:a16="http://schemas.microsoft.com/office/drawing/2014/main" id="{40A4F603-35FB-41AD-817F-926E2EE7A233}"/>
              </a:ext>
            </a:extLst>
          </p:cNvPr>
          <p:cNvSpPr/>
          <p:nvPr/>
        </p:nvSpPr>
        <p:spPr>
          <a:xfrm>
            <a:off x="7020988" y="3653393"/>
            <a:ext cx="1065967" cy="10659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2X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05AC332A-3C85-4AB6-9511-4C0783F0C402}"/>
              </a:ext>
            </a:extLst>
          </p:cNvPr>
          <p:cNvSpPr/>
          <p:nvPr/>
        </p:nvSpPr>
        <p:spPr>
          <a:xfrm>
            <a:off x="2254216" y="4782085"/>
            <a:ext cx="8322507" cy="1202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6E4ECF2D-8C4A-419A-966D-1CF00295AE8B}"/>
              </a:ext>
            </a:extLst>
          </p:cNvPr>
          <p:cNvSpPr/>
          <p:nvPr/>
        </p:nvSpPr>
        <p:spPr>
          <a:xfrm>
            <a:off x="2215098" y="4782085"/>
            <a:ext cx="98436" cy="116806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5" name="Graphic 64" descr="Plant with solid fill">
            <a:extLst>
              <a:ext uri="{FF2B5EF4-FFF2-40B4-BE49-F238E27FC236}">
                <a16:creationId xmlns:a16="http://schemas.microsoft.com/office/drawing/2014/main" id="{829E98BB-C947-408F-9528-F30F9D6A80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352173" y="5092390"/>
            <a:ext cx="480567" cy="480567"/>
          </a:xfrm>
          <a:prstGeom prst="rect">
            <a:avLst/>
          </a:prstGeom>
        </p:spPr>
      </p:pic>
      <p:sp>
        <p:nvSpPr>
          <p:cNvPr id="67" name="Isosceles Triangle 66">
            <a:extLst>
              <a:ext uri="{FF2B5EF4-FFF2-40B4-BE49-F238E27FC236}">
                <a16:creationId xmlns:a16="http://schemas.microsoft.com/office/drawing/2014/main" id="{8C75C325-BBDE-4CCC-9C2C-ACA4628F7303}"/>
              </a:ext>
            </a:extLst>
          </p:cNvPr>
          <p:cNvSpPr/>
          <p:nvPr/>
        </p:nvSpPr>
        <p:spPr>
          <a:xfrm>
            <a:off x="2603437" y="4985709"/>
            <a:ext cx="804955" cy="69392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3X</a:t>
            </a:r>
            <a:endParaRPr lang="en-US" sz="2400" dirty="0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7FDD58BC-8C35-44F5-968C-3EDD2C191B98}"/>
              </a:ext>
            </a:extLst>
          </p:cNvPr>
          <p:cNvGrpSpPr/>
          <p:nvPr/>
        </p:nvGrpSpPr>
        <p:grpSpPr>
          <a:xfrm>
            <a:off x="3901862" y="4860582"/>
            <a:ext cx="1341978" cy="898540"/>
            <a:chOff x="3898598" y="4781096"/>
            <a:chExt cx="1973122" cy="1321131"/>
          </a:xfrm>
        </p:grpSpPr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4EDFE9F-59EA-42F0-BD14-770AD6303702}"/>
                </a:ext>
              </a:extLst>
            </p:cNvPr>
            <p:cNvSpPr/>
            <p:nvPr/>
          </p:nvSpPr>
          <p:spPr>
            <a:xfrm>
              <a:off x="3898598" y="5092390"/>
              <a:ext cx="1973122" cy="1009837"/>
            </a:xfrm>
            <a:custGeom>
              <a:avLst/>
              <a:gdLst>
                <a:gd name="connsiteX0" fmla="*/ 1109993 w 3754363"/>
                <a:gd name="connsiteY0" fmla="*/ 469187 h 1921469"/>
                <a:gd name="connsiteX1" fmla="*/ 1109993 w 3754363"/>
                <a:gd name="connsiteY1" fmla="*/ 469187 h 1921469"/>
                <a:gd name="connsiteX2" fmla="*/ 870391 w 3754363"/>
                <a:gd name="connsiteY2" fmla="*/ 488746 h 1921469"/>
                <a:gd name="connsiteX3" fmla="*/ 718806 w 3754363"/>
                <a:gd name="connsiteY3" fmla="*/ 527865 h 1921469"/>
                <a:gd name="connsiteX4" fmla="*/ 528103 w 3754363"/>
                <a:gd name="connsiteY4" fmla="*/ 625662 h 1921469"/>
                <a:gd name="connsiteX5" fmla="*/ 459645 w 3754363"/>
                <a:gd name="connsiteY5" fmla="*/ 674560 h 1921469"/>
                <a:gd name="connsiteX6" fmla="*/ 415636 w 3754363"/>
                <a:gd name="connsiteY6" fmla="*/ 733238 h 1921469"/>
                <a:gd name="connsiteX7" fmla="*/ 410746 w 3754363"/>
                <a:gd name="connsiteY7" fmla="*/ 1051078 h 1921469"/>
                <a:gd name="connsiteX8" fmla="*/ 449865 w 3754363"/>
                <a:gd name="connsiteY8" fmla="*/ 1095086 h 1921469"/>
                <a:gd name="connsiteX9" fmla="*/ 474314 w 3754363"/>
                <a:gd name="connsiteY9" fmla="*/ 1143985 h 1921469"/>
                <a:gd name="connsiteX10" fmla="*/ 503653 w 3754363"/>
                <a:gd name="connsiteY10" fmla="*/ 1187993 h 1921469"/>
                <a:gd name="connsiteX11" fmla="*/ 493874 w 3754363"/>
                <a:gd name="connsiteY11" fmla="*/ 1222222 h 1921469"/>
                <a:gd name="connsiteX12" fmla="*/ 303170 w 3754363"/>
                <a:gd name="connsiteY12" fmla="*/ 1280900 h 1921469"/>
                <a:gd name="connsiteX13" fmla="*/ 195593 w 3754363"/>
                <a:gd name="connsiteY13" fmla="*/ 1315129 h 1921469"/>
                <a:gd name="connsiteX14" fmla="*/ 146695 w 3754363"/>
                <a:gd name="connsiteY14" fmla="*/ 1339578 h 1921469"/>
                <a:gd name="connsiteX15" fmla="*/ 83127 w 3754363"/>
                <a:gd name="connsiteY15" fmla="*/ 1393367 h 1921469"/>
                <a:gd name="connsiteX16" fmla="*/ 58678 w 3754363"/>
                <a:gd name="connsiteY16" fmla="*/ 1427595 h 1921469"/>
                <a:gd name="connsiteX17" fmla="*/ 9780 w 3754363"/>
                <a:gd name="connsiteY17" fmla="*/ 1574291 h 1921469"/>
                <a:gd name="connsiteX18" fmla="*/ 0 w 3754363"/>
                <a:gd name="connsiteY18" fmla="*/ 1632969 h 1921469"/>
                <a:gd name="connsiteX19" fmla="*/ 9780 w 3754363"/>
                <a:gd name="connsiteY19" fmla="*/ 1774774 h 1921469"/>
                <a:gd name="connsiteX20" fmla="*/ 39119 w 3754363"/>
                <a:gd name="connsiteY20" fmla="*/ 1799223 h 1921469"/>
                <a:gd name="connsiteX21" fmla="*/ 122246 w 3754363"/>
                <a:gd name="connsiteY21" fmla="*/ 1853011 h 1921469"/>
                <a:gd name="connsiteX22" fmla="*/ 210263 w 3754363"/>
                <a:gd name="connsiteY22" fmla="*/ 1877461 h 1921469"/>
                <a:gd name="connsiteX23" fmla="*/ 464535 w 3754363"/>
                <a:gd name="connsiteY23" fmla="*/ 1911690 h 1921469"/>
                <a:gd name="connsiteX24" fmla="*/ 640569 w 3754363"/>
                <a:gd name="connsiteY24" fmla="*/ 1921469 h 1921469"/>
                <a:gd name="connsiteX25" fmla="*/ 1633206 w 3754363"/>
                <a:gd name="connsiteY25" fmla="*/ 1901910 h 1921469"/>
                <a:gd name="connsiteX26" fmla="*/ 1995054 w 3754363"/>
                <a:gd name="connsiteY26" fmla="*/ 1809003 h 1921469"/>
                <a:gd name="connsiteX27" fmla="*/ 2127080 w 3754363"/>
                <a:gd name="connsiteY27" fmla="*/ 1716096 h 1921469"/>
                <a:gd name="connsiteX28" fmla="*/ 2312894 w 3754363"/>
                <a:gd name="connsiteY28" fmla="*/ 1520502 h 1921469"/>
                <a:gd name="connsiteX29" fmla="*/ 2415581 w 3754363"/>
                <a:gd name="connsiteY29" fmla="*/ 1383587 h 1921469"/>
                <a:gd name="connsiteX30" fmla="*/ 2704081 w 3754363"/>
                <a:gd name="connsiteY30" fmla="*/ 1139095 h 1921469"/>
                <a:gd name="connsiteX31" fmla="*/ 2929014 w 3754363"/>
                <a:gd name="connsiteY31" fmla="*/ 1016849 h 1921469"/>
                <a:gd name="connsiteX32" fmla="*/ 3193065 w 3754363"/>
                <a:gd name="connsiteY32" fmla="*/ 835925 h 1921469"/>
                <a:gd name="connsiteX33" fmla="*/ 3638040 w 3754363"/>
                <a:gd name="connsiteY33" fmla="*/ 562094 h 1921469"/>
                <a:gd name="connsiteX34" fmla="*/ 3716278 w 3754363"/>
                <a:gd name="connsiteY34" fmla="*/ 474077 h 1921469"/>
                <a:gd name="connsiteX35" fmla="*/ 3750507 w 3754363"/>
                <a:gd name="connsiteY35" fmla="*/ 278483 h 1921469"/>
                <a:gd name="connsiteX36" fmla="*/ 3706498 w 3754363"/>
                <a:gd name="connsiteY36" fmla="*/ 190466 h 1921469"/>
                <a:gd name="connsiteX37" fmla="*/ 3476676 w 3754363"/>
                <a:gd name="connsiteY37" fmla="*/ 48661 h 1921469"/>
                <a:gd name="connsiteX38" fmla="*/ 3325091 w 3754363"/>
                <a:gd name="connsiteY38" fmla="*/ 29101 h 1921469"/>
                <a:gd name="connsiteX39" fmla="*/ 2131970 w 3754363"/>
                <a:gd name="connsiteY39" fmla="*/ 63330 h 1921469"/>
                <a:gd name="connsiteX40" fmla="*/ 1907037 w 3754363"/>
                <a:gd name="connsiteY40" fmla="*/ 151347 h 1921469"/>
                <a:gd name="connsiteX41" fmla="*/ 1662545 w 3754363"/>
                <a:gd name="connsiteY41" fmla="*/ 249144 h 1921469"/>
                <a:gd name="connsiteX42" fmla="*/ 1559859 w 3754363"/>
                <a:gd name="connsiteY42" fmla="*/ 312712 h 1921469"/>
                <a:gd name="connsiteX43" fmla="*/ 1393604 w 3754363"/>
                <a:gd name="connsiteY43" fmla="*/ 386060 h 1921469"/>
                <a:gd name="connsiteX44" fmla="*/ 1344706 w 3754363"/>
                <a:gd name="connsiteY44" fmla="*/ 400729 h 1921469"/>
                <a:gd name="connsiteX45" fmla="*/ 1276248 w 3754363"/>
                <a:gd name="connsiteY45" fmla="*/ 430068 h 1921469"/>
                <a:gd name="connsiteX46" fmla="*/ 1109993 w 3754363"/>
                <a:gd name="connsiteY46" fmla="*/ 469187 h 1921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3754363" h="1921469">
                  <a:moveTo>
                    <a:pt x="1109993" y="469187"/>
                  </a:moveTo>
                  <a:lnTo>
                    <a:pt x="1109993" y="469187"/>
                  </a:lnTo>
                  <a:cubicBezTo>
                    <a:pt x="1030126" y="475707"/>
                    <a:pt x="949637" y="476859"/>
                    <a:pt x="870391" y="488746"/>
                  </a:cubicBezTo>
                  <a:cubicBezTo>
                    <a:pt x="818785" y="496487"/>
                    <a:pt x="768218" y="511084"/>
                    <a:pt x="718806" y="527865"/>
                  </a:cubicBezTo>
                  <a:cubicBezTo>
                    <a:pt x="660157" y="547784"/>
                    <a:pt x="581364" y="591300"/>
                    <a:pt x="528103" y="625662"/>
                  </a:cubicBezTo>
                  <a:cubicBezTo>
                    <a:pt x="504539" y="640865"/>
                    <a:pt x="479910" y="655176"/>
                    <a:pt x="459645" y="674560"/>
                  </a:cubicBezTo>
                  <a:cubicBezTo>
                    <a:pt x="441977" y="691460"/>
                    <a:pt x="430306" y="713679"/>
                    <a:pt x="415636" y="733238"/>
                  </a:cubicBezTo>
                  <a:cubicBezTo>
                    <a:pt x="387086" y="856959"/>
                    <a:pt x="379884" y="862818"/>
                    <a:pt x="410746" y="1051078"/>
                  </a:cubicBezTo>
                  <a:cubicBezTo>
                    <a:pt x="413921" y="1070447"/>
                    <a:pt x="438782" y="1078888"/>
                    <a:pt x="449865" y="1095086"/>
                  </a:cubicBezTo>
                  <a:cubicBezTo>
                    <a:pt x="460156" y="1110126"/>
                    <a:pt x="465183" y="1128214"/>
                    <a:pt x="474314" y="1143985"/>
                  </a:cubicBezTo>
                  <a:cubicBezTo>
                    <a:pt x="483147" y="1159243"/>
                    <a:pt x="493873" y="1173324"/>
                    <a:pt x="503653" y="1187993"/>
                  </a:cubicBezTo>
                  <a:cubicBezTo>
                    <a:pt x="500393" y="1199403"/>
                    <a:pt x="504082" y="1216173"/>
                    <a:pt x="493874" y="1222222"/>
                  </a:cubicBezTo>
                  <a:cubicBezTo>
                    <a:pt x="399979" y="1277864"/>
                    <a:pt x="386866" y="1255148"/>
                    <a:pt x="303170" y="1280900"/>
                  </a:cubicBezTo>
                  <a:cubicBezTo>
                    <a:pt x="154236" y="1326725"/>
                    <a:pt x="324037" y="1289440"/>
                    <a:pt x="195593" y="1315129"/>
                  </a:cubicBezTo>
                  <a:cubicBezTo>
                    <a:pt x="179294" y="1323279"/>
                    <a:pt x="162245" y="1330076"/>
                    <a:pt x="146695" y="1339578"/>
                  </a:cubicBezTo>
                  <a:cubicBezTo>
                    <a:pt x="127031" y="1351595"/>
                    <a:pt x="98825" y="1374530"/>
                    <a:pt x="83127" y="1393367"/>
                  </a:cubicBezTo>
                  <a:cubicBezTo>
                    <a:pt x="74151" y="1404138"/>
                    <a:pt x="66828" y="1416186"/>
                    <a:pt x="58678" y="1427595"/>
                  </a:cubicBezTo>
                  <a:cubicBezTo>
                    <a:pt x="43766" y="1469348"/>
                    <a:pt x="20340" y="1532053"/>
                    <a:pt x="9780" y="1574291"/>
                  </a:cubicBezTo>
                  <a:cubicBezTo>
                    <a:pt x="4971" y="1593528"/>
                    <a:pt x="3260" y="1613410"/>
                    <a:pt x="0" y="1632969"/>
                  </a:cubicBezTo>
                  <a:cubicBezTo>
                    <a:pt x="3260" y="1680237"/>
                    <a:pt x="-1072" y="1728653"/>
                    <a:pt x="9780" y="1774774"/>
                  </a:cubicBezTo>
                  <a:cubicBezTo>
                    <a:pt x="12696" y="1787166"/>
                    <a:pt x="28669" y="1791953"/>
                    <a:pt x="39119" y="1799223"/>
                  </a:cubicBezTo>
                  <a:cubicBezTo>
                    <a:pt x="66212" y="1818070"/>
                    <a:pt x="90446" y="1844177"/>
                    <a:pt x="122246" y="1853011"/>
                  </a:cubicBezTo>
                  <a:cubicBezTo>
                    <a:pt x="151585" y="1861161"/>
                    <a:pt x="180489" y="1871081"/>
                    <a:pt x="210263" y="1877461"/>
                  </a:cubicBezTo>
                  <a:cubicBezTo>
                    <a:pt x="283537" y="1893163"/>
                    <a:pt x="391607" y="1905993"/>
                    <a:pt x="464535" y="1911690"/>
                  </a:cubicBezTo>
                  <a:cubicBezTo>
                    <a:pt x="523125" y="1916267"/>
                    <a:pt x="581891" y="1918209"/>
                    <a:pt x="640569" y="1921469"/>
                  </a:cubicBezTo>
                  <a:cubicBezTo>
                    <a:pt x="971448" y="1914949"/>
                    <a:pt x="1302545" y="1915574"/>
                    <a:pt x="1633206" y="1901910"/>
                  </a:cubicBezTo>
                  <a:cubicBezTo>
                    <a:pt x="1750069" y="1897081"/>
                    <a:pt x="1890401" y="1863018"/>
                    <a:pt x="1995054" y="1809003"/>
                  </a:cubicBezTo>
                  <a:cubicBezTo>
                    <a:pt x="2042873" y="1784322"/>
                    <a:pt x="2084499" y="1749000"/>
                    <a:pt x="2127080" y="1716096"/>
                  </a:cubicBezTo>
                  <a:cubicBezTo>
                    <a:pt x="2209716" y="1652241"/>
                    <a:pt x="2244612" y="1606667"/>
                    <a:pt x="2312894" y="1520502"/>
                  </a:cubicBezTo>
                  <a:cubicBezTo>
                    <a:pt x="2348326" y="1475791"/>
                    <a:pt x="2377837" y="1426364"/>
                    <a:pt x="2415581" y="1383587"/>
                  </a:cubicBezTo>
                  <a:cubicBezTo>
                    <a:pt x="2482225" y="1308058"/>
                    <a:pt x="2626648" y="1188805"/>
                    <a:pt x="2704081" y="1139095"/>
                  </a:cubicBezTo>
                  <a:cubicBezTo>
                    <a:pt x="2775892" y="1092994"/>
                    <a:pt x="2856487" y="1061816"/>
                    <a:pt x="2929014" y="1016849"/>
                  </a:cubicBezTo>
                  <a:cubicBezTo>
                    <a:pt x="3019695" y="960627"/>
                    <a:pt x="3102926" y="893013"/>
                    <a:pt x="3193065" y="835925"/>
                  </a:cubicBezTo>
                  <a:cubicBezTo>
                    <a:pt x="3310532" y="761529"/>
                    <a:pt x="3555916" y="654483"/>
                    <a:pt x="3638040" y="562094"/>
                  </a:cubicBezTo>
                  <a:lnTo>
                    <a:pt x="3716278" y="474077"/>
                  </a:lnTo>
                  <a:cubicBezTo>
                    <a:pt x="3736314" y="410629"/>
                    <a:pt x="3764776" y="348046"/>
                    <a:pt x="3750507" y="278483"/>
                  </a:cubicBezTo>
                  <a:cubicBezTo>
                    <a:pt x="3743916" y="246350"/>
                    <a:pt x="3726897" y="216154"/>
                    <a:pt x="3706498" y="190466"/>
                  </a:cubicBezTo>
                  <a:cubicBezTo>
                    <a:pt x="3650611" y="120090"/>
                    <a:pt x="3560812" y="72500"/>
                    <a:pt x="3476676" y="48661"/>
                  </a:cubicBezTo>
                  <a:cubicBezTo>
                    <a:pt x="3427658" y="34773"/>
                    <a:pt x="3375619" y="35621"/>
                    <a:pt x="3325091" y="29101"/>
                  </a:cubicBezTo>
                  <a:cubicBezTo>
                    <a:pt x="2908134" y="30988"/>
                    <a:pt x="2517443" y="-56595"/>
                    <a:pt x="2131970" y="63330"/>
                  </a:cubicBezTo>
                  <a:cubicBezTo>
                    <a:pt x="2038560" y="92391"/>
                    <a:pt x="1999645" y="115030"/>
                    <a:pt x="1907037" y="151347"/>
                  </a:cubicBezTo>
                  <a:cubicBezTo>
                    <a:pt x="1828509" y="182142"/>
                    <a:pt x="1738059" y="209671"/>
                    <a:pt x="1662545" y="249144"/>
                  </a:cubicBezTo>
                  <a:cubicBezTo>
                    <a:pt x="1626869" y="267793"/>
                    <a:pt x="1595132" y="293311"/>
                    <a:pt x="1559859" y="312712"/>
                  </a:cubicBezTo>
                  <a:cubicBezTo>
                    <a:pt x="1518839" y="335273"/>
                    <a:pt x="1440609" y="369138"/>
                    <a:pt x="1393604" y="386060"/>
                  </a:cubicBezTo>
                  <a:cubicBezTo>
                    <a:pt x="1377593" y="391824"/>
                    <a:pt x="1360640" y="394754"/>
                    <a:pt x="1344706" y="400729"/>
                  </a:cubicBezTo>
                  <a:cubicBezTo>
                    <a:pt x="1321460" y="409446"/>
                    <a:pt x="1300382" y="424243"/>
                    <a:pt x="1276248" y="430068"/>
                  </a:cubicBezTo>
                  <a:lnTo>
                    <a:pt x="1109993" y="469187"/>
                  </a:lnTo>
                  <a:close/>
                </a:path>
              </a:pathLst>
            </a:custGeom>
            <a:solidFill>
              <a:srgbClr val="97E9FF">
                <a:alpha val="69804"/>
              </a:srgb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6" name="Graphic 75" descr="Rubber duck with solid fill">
              <a:extLst>
                <a:ext uri="{FF2B5EF4-FFF2-40B4-BE49-F238E27FC236}">
                  <a16:creationId xmlns:a16="http://schemas.microsoft.com/office/drawing/2014/main" id="{CF3C81CD-91B8-4140-AA7C-9938BDACB0F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4914128" y="4781096"/>
              <a:ext cx="571155" cy="571155"/>
            </a:xfrm>
            <a:prstGeom prst="rect">
              <a:avLst/>
            </a:prstGeom>
          </p:spPr>
        </p:pic>
        <p:pic>
          <p:nvPicPr>
            <p:cNvPr id="77" name="Graphic 76" descr="Rubber duck with solid fill">
              <a:extLst>
                <a:ext uri="{FF2B5EF4-FFF2-40B4-BE49-F238E27FC236}">
                  <a16:creationId xmlns:a16="http://schemas.microsoft.com/office/drawing/2014/main" id="{5AD28588-F4C9-4A7B-9C97-471351B0C8C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4628550" y="5490596"/>
              <a:ext cx="571155" cy="571155"/>
            </a:xfrm>
            <a:prstGeom prst="rect">
              <a:avLst/>
            </a:prstGeom>
          </p:spPr>
        </p:pic>
      </p:grpSp>
      <p:sp>
        <p:nvSpPr>
          <p:cNvPr id="78" name="Oval 77">
            <a:extLst>
              <a:ext uri="{FF2B5EF4-FFF2-40B4-BE49-F238E27FC236}">
                <a16:creationId xmlns:a16="http://schemas.microsoft.com/office/drawing/2014/main" id="{ACA594CF-1211-4224-9826-4607D0B485CF}"/>
              </a:ext>
            </a:extLst>
          </p:cNvPr>
          <p:cNvSpPr/>
          <p:nvPr/>
        </p:nvSpPr>
        <p:spPr>
          <a:xfrm>
            <a:off x="7077509" y="5010821"/>
            <a:ext cx="720772" cy="7207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2X</a:t>
            </a:r>
            <a:endParaRPr lang="en-US" sz="3600" dirty="0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E750B193-2DA2-46AB-BF9E-9405CD070623}"/>
              </a:ext>
            </a:extLst>
          </p:cNvPr>
          <p:cNvGrpSpPr/>
          <p:nvPr/>
        </p:nvGrpSpPr>
        <p:grpSpPr>
          <a:xfrm>
            <a:off x="8393639" y="4805124"/>
            <a:ext cx="1425132" cy="983392"/>
            <a:chOff x="8393639" y="4805124"/>
            <a:chExt cx="1425132" cy="983392"/>
          </a:xfrm>
        </p:grpSpPr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74EDDC5A-3622-48BE-AEAF-4631A872FF63}"/>
                </a:ext>
              </a:extLst>
            </p:cNvPr>
            <p:cNvSpPr/>
            <p:nvPr/>
          </p:nvSpPr>
          <p:spPr>
            <a:xfrm>
              <a:off x="8393639" y="5039779"/>
              <a:ext cx="1425132" cy="729377"/>
            </a:xfrm>
            <a:custGeom>
              <a:avLst/>
              <a:gdLst>
                <a:gd name="connsiteX0" fmla="*/ 1109993 w 3754363"/>
                <a:gd name="connsiteY0" fmla="*/ 469187 h 1921469"/>
                <a:gd name="connsiteX1" fmla="*/ 1109993 w 3754363"/>
                <a:gd name="connsiteY1" fmla="*/ 469187 h 1921469"/>
                <a:gd name="connsiteX2" fmla="*/ 870391 w 3754363"/>
                <a:gd name="connsiteY2" fmla="*/ 488746 h 1921469"/>
                <a:gd name="connsiteX3" fmla="*/ 718806 w 3754363"/>
                <a:gd name="connsiteY3" fmla="*/ 527865 h 1921469"/>
                <a:gd name="connsiteX4" fmla="*/ 528103 w 3754363"/>
                <a:gd name="connsiteY4" fmla="*/ 625662 h 1921469"/>
                <a:gd name="connsiteX5" fmla="*/ 459645 w 3754363"/>
                <a:gd name="connsiteY5" fmla="*/ 674560 h 1921469"/>
                <a:gd name="connsiteX6" fmla="*/ 415636 w 3754363"/>
                <a:gd name="connsiteY6" fmla="*/ 733238 h 1921469"/>
                <a:gd name="connsiteX7" fmla="*/ 410746 w 3754363"/>
                <a:gd name="connsiteY7" fmla="*/ 1051078 h 1921469"/>
                <a:gd name="connsiteX8" fmla="*/ 449865 w 3754363"/>
                <a:gd name="connsiteY8" fmla="*/ 1095086 h 1921469"/>
                <a:gd name="connsiteX9" fmla="*/ 474314 w 3754363"/>
                <a:gd name="connsiteY9" fmla="*/ 1143985 h 1921469"/>
                <a:gd name="connsiteX10" fmla="*/ 503653 w 3754363"/>
                <a:gd name="connsiteY10" fmla="*/ 1187993 h 1921469"/>
                <a:gd name="connsiteX11" fmla="*/ 493874 w 3754363"/>
                <a:gd name="connsiteY11" fmla="*/ 1222222 h 1921469"/>
                <a:gd name="connsiteX12" fmla="*/ 303170 w 3754363"/>
                <a:gd name="connsiteY12" fmla="*/ 1280900 h 1921469"/>
                <a:gd name="connsiteX13" fmla="*/ 195593 w 3754363"/>
                <a:gd name="connsiteY13" fmla="*/ 1315129 h 1921469"/>
                <a:gd name="connsiteX14" fmla="*/ 146695 w 3754363"/>
                <a:gd name="connsiteY14" fmla="*/ 1339578 h 1921469"/>
                <a:gd name="connsiteX15" fmla="*/ 83127 w 3754363"/>
                <a:gd name="connsiteY15" fmla="*/ 1393367 h 1921469"/>
                <a:gd name="connsiteX16" fmla="*/ 58678 w 3754363"/>
                <a:gd name="connsiteY16" fmla="*/ 1427595 h 1921469"/>
                <a:gd name="connsiteX17" fmla="*/ 9780 w 3754363"/>
                <a:gd name="connsiteY17" fmla="*/ 1574291 h 1921469"/>
                <a:gd name="connsiteX18" fmla="*/ 0 w 3754363"/>
                <a:gd name="connsiteY18" fmla="*/ 1632969 h 1921469"/>
                <a:gd name="connsiteX19" fmla="*/ 9780 w 3754363"/>
                <a:gd name="connsiteY19" fmla="*/ 1774774 h 1921469"/>
                <a:gd name="connsiteX20" fmla="*/ 39119 w 3754363"/>
                <a:gd name="connsiteY20" fmla="*/ 1799223 h 1921469"/>
                <a:gd name="connsiteX21" fmla="*/ 122246 w 3754363"/>
                <a:gd name="connsiteY21" fmla="*/ 1853011 h 1921469"/>
                <a:gd name="connsiteX22" fmla="*/ 210263 w 3754363"/>
                <a:gd name="connsiteY22" fmla="*/ 1877461 h 1921469"/>
                <a:gd name="connsiteX23" fmla="*/ 464535 w 3754363"/>
                <a:gd name="connsiteY23" fmla="*/ 1911690 h 1921469"/>
                <a:gd name="connsiteX24" fmla="*/ 640569 w 3754363"/>
                <a:gd name="connsiteY24" fmla="*/ 1921469 h 1921469"/>
                <a:gd name="connsiteX25" fmla="*/ 1633206 w 3754363"/>
                <a:gd name="connsiteY25" fmla="*/ 1901910 h 1921469"/>
                <a:gd name="connsiteX26" fmla="*/ 1995054 w 3754363"/>
                <a:gd name="connsiteY26" fmla="*/ 1809003 h 1921469"/>
                <a:gd name="connsiteX27" fmla="*/ 2127080 w 3754363"/>
                <a:gd name="connsiteY27" fmla="*/ 1716096 h 1921469"/>
                <a:gd name="connsiteX28" fmla="*/ 2312894 w 3754363"/>
                <a:gd name="connsiteY28" fmla="*/ 1520502 h 1921469"/>
                <a:gd name="connsiteX29" fmla="*/ 2415581 w 3754363"/>
                <a:gd name="connsiteY29" fmla="*/ 1383587 h 1921469"/>
                <a:gd name="connsiteX30" fmla="*/ 2704081 w 3754363"/>
                <a:gd name="connsiteY30" fmla="*/ 1139095 h 1921469"/>
                <a:gd name="connsiteX31" fmla="*/ 2929014 w 3754363"/>
                <a:gd name="connsiteY31" fmla="*/ 1016849 h 1921469"/>
                <a:gd name="connsiteX32" fmla="*/ 3193065 w 3754363"/>
                <a:gd name="connsiteY32" fmla="*/ 835925 h 1921469"/>
                <a:gd name="connsiteX33" fmla="*/ 3638040 w 3754363"/>
                <a:gd name="connsiteY33" fmla="*/ 562094 h 1921469"/>
                <a:gd name="connsiteX34" fmla="*/ 3716278 w 3754363"/>
                <a:gd name="connsiteY34" fmla="*/ 474077 h 1921469"/>
                <a:gd name="connsiteX35" fmla="*/ 3750507 w 3754363"/>
                <a:gd name="connsiteY35" fmla="*/ 278483 h 1921469"/>
                <a:gd name="connsiteX36" fmla="*/ 3706498 w 3754363"/>
                <a:gd name="connsiteY36" fmla="*/ 190466 h 1921469"/>
                <a:gd name="connsiteX37" fmla="*/ 3476676 w 3754363"/>
                <a:gd name="connsiteY37" fmla="*/ 48661 h 1921469"/>
                <a:gd name="connsiteX38" fmla="*/ 3325091 w 3754363"/>
                <a:gd name="connsiteY38" fmla="*/ 29101 h 1921469"/>
                <a:gd name="connsiteX39" fmla="*/ 2131970 w 3754363"/>
                <a:gd name="connsiteY39" fmla="*/ 63330 h 1921469"/>
                <a:gd name="connsiteX40" fmla="*/ 1907037 w 3754363"/>
                <a:gd name="connsiteY40" fmla="*/ 151347 h 1921469"/>
                <a:gd name="connsiteX41" fmla="*/ 1662545 w 3754363"/>
                <a:gd name="connsiteY41" fmla="*/ 249144 h 1921469"/>
                <a:gd name="connsiteX42" fmla="*/ 1559859 w 3754363"/>
                <a:gd name="connsiteY42" fmla="*/ 312712 h 1921469"/>
                <a:gd name="connsiteX43" fmla="*/ 1393604 w 3754363"/>
                <a:gd name="connsiteY43" fmla="*/ 386060 h 1921469"/>
                <a:gd name="connsiteX44" fmla="*/ 1344706 w 3754363"/>
                <a:gd name="connsiteY44" fmla="*/ 400729 h 1921469"/>
                <a:gd name="connsiteX45" fmla="*/ 1276248 w 3754363"/>
                <a:gd name="connsiteY45" fmla="*/ 430068 h 1921469"/>
                <a:gd name="connsiteX46" fmla="*/ 1109993 w 3754363"/>
                <a:gd name="connsiteY46" fmla="*/ 469187 h 1921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3754363" h="1921469">
                  <a:moveTo>
                    <a:pt x="1109993" y="469187"/>
                  </a:moveTo>
                  <a:lnTo>
                    <a:pt x="1109993" y="469187"/>
                  </a:lnTo>
                  <a:cubicBezTo>
                    <a:pt x="1030126" y="475707"/>
                    <a:pt x="949637" y="476859"/>
                    <a:pt x="870391" y="488746"/>
                  </a:cubicBezTo>
                  <a:cubicBezTo>
                    <a:pt x="818785" y="496487"/>
                    <a:pt x="768218" y="511084"/>
                    <a:pt x="718806" y="527865"/>
                  </a:cubicBezTo>
                  <a:cubicBezTo>
                    <a:pt x="660157" y="547784"/>
                    <a:pt x="581364" y="591300"/>
                    <a:pt x="528103" y="625662"/>
                  </a:cubicBezTo>
                  <a:cubicBezTo>
                    <a:pt x="504539" y="640865"/>
                    <a:pt x="479910" y="655176"/>
                    <a:pt x="459645" y="674560"/>
                  </a:cubicBezTo>
                  <a:cubicBezTo>
                    <a:pt x="441977" y="691460"/>
                    <a:pt x="430306" y="713679"/>
                    <a:pt x="415636" y="733238"/>
                  </a:cubicBezTo>
                  <a:cubicBezTo>
                    <a:pt x="387086" y="856959"/>
                    <a:pt x="379884" y="862818"/>
                    <a:pt x="410746" y="1051078"/>
                  </a:cubicBezTo>
                  <a:cubicBezTo>
                    <a:pt x="413921" y="1070447"/>
                    <a:pt x="438782" y="1078888"/>
                    <a:pt x="449865" y="1095086"/>
                  </a:cubicBezTo>
                  <a:cubicBezTo>
                    <a:pt x="460156" y="1110126"/>
                    <a:pt x="465183" y="1128214"/>
                    <a:pt x="474314" y="1143985"/>
                  </a:cubicBezTo>
                  <a:cubicBezTo>
                    <a:pt x="483147" y="1159243"/>
                    <a:pt x="493873" y="1173324"/>
                    <a:pt x="503653" y="1187993"/>
                  </a:cubicBezTo>
                  <a:cubicBezTo>
                    <a:pt x="500393" y="1199403"/>
                    <a:pt x="504082" y="1216173"/>
                    <a:pt x="493874" y="1222222"/>
                  </a:cubicBezTo>
                  <a:cubicBezTo>
                    <a:pt x="399979" y="1277864"/>
                    <a:pt x="386866" y="1255148"/>
                    <a:pt x="303170" y="1280900"/>
                  </a:cubicBezTo>
                  <a:cubicBezTo>
                    <a:pt x="154236" y="1326725"/>
                    <a:pt x="324037" y="1289440"/>
                    <a:pt x="195593" y="1315129"/>
                  </a:cubicBezTo>
                  <a:cubicBezTo>
                    <a:pt x="179294" y="1323279"/>
                    <a:pt x="162245" y="1330076"/>
                    <a:pt x="146695" y="1339578"/>
                  </a:cubicBezTo>
                  <a:cubicBezTo>
                    <a:pt x="127031" y="1351595"/>
                    <a:pt x="98825" y="1374530"/>
                    <a:pt x="83127" y="1393367"/>
                  </a:cubicBezTo>
                  <a:cubicBezTo>
                    <a:pt x="74151" y="1404138"/>
                    <a:pt x="66828" y="1416186"/>
                    <a:pt x="58678" y="1427595"/>
                  </a:cubicBezTo>
                  <a:cubicBezTo>
                    <a:pt x="43766" y="1469348"/>
                    <a:pt x="20340" y="1532053"/>
                    <a:pt x="9780" y="1574291"/>
                  </a:cubicBezTo>
                  <a:cubicBezTo>
                    <a:pt x="4971" y="1593528"/>
                    <a:pt x="3260" y="1613410"/>
                    <a:pt x="0" y="1632969"/>
                  </a:cubicBezTo>
                  <a:cubicBezTo>
                    <a:pt x="3260" y="1680237"/>
                    <a:pt x="-1072" y="1728653"/>
                    <a:pt x="9780" y="1774774"/>
                  </a:cubicBezTo>
                  <a:cubicBezTo>
                    <a:pt x="12696" y="1787166"/>
                    <a:pt x="28669" y="1791953"/>
                    <a:pt x="39119" y="1799223"/>
                  </a:cubicBezTo>
                  <a:cubicBezTo>
                    <a:pt x="66212" y="1818070"/>
                    <a:pt x="90446" y="1844177"/>
                    <a:pt x="122246" y="1853011"/>
                  </a:cubicBezTo>
                  <a:cubicBezTo>
                    <a:pt x="151585" y="1861161"/>
                    <a:pt x="180489" y="1871081"/>
                    <a:pt x="210263" y="1877461"/>
                  </a:cubicBezTo>
                  <a:cubicBezTo>
                    <a:pt x="283537" y="1893163"/>
                    <a:pt x="391607" y="1905993"/>
                    <a:pt x="464535" y="1911690"/>
                  </a:cubicBezTo>
                  <a:cubicBezTo>
                    <a:pt x="523125" y="1916267"/>
                    <a:pt x="581891" y="1918209"/>
                    <a:pt x="640569" y="1921469"/>
                  </a:cubicBezTo>
                  <a:cubicBezTo>
                    <a:pt x="971448" y="1914949"/>
                    <a:pt x="1302545" y="1915574"/>
                    <a:pt x="1633206" y="1901910"/>
                  </a:cubicBezTo>
                  <a:cubicBezTo>
                    <a:pt x="1750069" y="1897081"/>
                    <a:pt x="1890401" y="1863018"/>
                    <a:pt x="1995054" y="1809003"/>
                  </a:cubicBezTo>
                  <a:cubicBezTo>
                    <a:pt x="2042873" y="1784322"/>
                    <a:pt x="2084499" y="1749000"/>
                    <a:pt x="2127080" y="1716096"/>
                  </a:cubicBezTo>
                  <a:cubicBezTo>
                    <a:pt x="2209716" y="1652241"/>
                    <a:pt x="2244612" y="1606667"/>
                    <a:pt x="2312894" y="1520502"/>
                  </a:cubicBezTo>
                  <a:cubicBezTo>
                    <a:pt x="2348326" y="1475791"/>
                    <a:pt x="2377837" y="1426364"/>
                    <a:pt x="2415581" y="1383587"/>
                  </a:cubicBezTo>
                  <a:cubicBezTo>
                    <a:pt x="2482225" y="1308058"/>
                    <a:pt x="2626648" y="1188805"/>
                    <a:pt x="2704081" y="1139095"/>
                  </a:cubicBezTo>
                  <a:cubicBezTo>
                    <a:pt x="2775892" y="1092994"/>
                    <a:pt x="2856487" y="1061816"/>
                    <a:pt x="2929014" y="1016849"/>
                  </a:cubicBezTo>
                  <a:cubicBezTo>
                    <a:pt x="3019695" y="960627"/>
                    <a:pt x="3102926" y="893013"/>
                    <a:pt x="3193065" y="835925"/>
                  </a:cubicBezTo>
                  <a:cubicBezTo>
                    <a:pt x="3310532" y="761529"/>
                    <a:pt x="3555916" y="654483"/>
                    <a:pt x="3638040" y="562094"/>
                  </a:cubicBezTo>
                  <a:lnTo>
                    <a:pt x="3716278" y="474077"/>
                  </a:lnTo>
                  <a:cubicBezTo>
                    <a:pt x="3736314" y="410629"/>
                    <a:pt x="3764776" y="348046"/>
                    <a:pt x="3750507" y="278483"/>
                  </a:cubicBezTo>
                  <a:cubicBezTo>
                    <a:pt x="3743916" y="246350"/>
                    <a:pt x="3726897" y="216154"/>
                    <a:pt x="3706498" y="190466"/>
                  </a:cubicBezTo>
                  <a:cubicBezTo>
                    <a:pt x="3650611" y="120090"/>
                    <a:pt x="3560812" y="72500"/>
                    <a:pt x="3476676" y="48661"/>
                  </a:cubicBezTo>
                  <a:cubicBezTo>
                    <a:pt x="3427658" y="34773"/>
                    <a:pt x="3375619" y="35621"/>
                    <a:pt x="3325091" y="29101"/>
                  </a:cubicBezTo>
                  <a:cubicBezTo>
                    <a:pt x="2908134" y="30988"/>
                    <a:pt x="2517443" y="-56595"/>
                    <a:pt x="2131970" y="63330"/>
                  </a:cubicBezTo>
                  <a:cubicBezTo>
                    <a:pt x="2038560" y="92391"/>
                    <a:pt x="1999645" y="115030"/>
                    <a:pt x="1907037" y="151347"/>
                  </a:cubicBezTo>
                  <a:cubicBezTo>
                    <a:pt x="1828509" y="182142"/>
                    <a:pt x="1738059" y="209671"/>
                    <a:pt x="1662545" y="249144"/>
                  </a:cubicBezTo>
                  <a:cubicBezTo>
                    <a:pt x="1626869" y="267793"/>
                    <a:pt x="1595132" y="293311"/>
                    <a:pt x="1559859" y="312712"/>
                  </a:cubicBezTo>
                  <a:cubicBezTo>
                    <a:pt x="1518839" y="335273"/>
                    <a:pt x="1440609" y="369138"/>
                    <a:pt x="1393604" y="386060"/>
                  </a:cubicBezTo>
                  <a:cubicBezTo>
                    <a:pt x="1377593" y="391824"/>
                    <a:pt x="1360640" y="394754"/>
                    <a:pt x="1344706" y="400729"/>
                  </a:cubicBezTo>
                  <a:cubicBezTo>
                    <a:pt x="1321460" y="409446"/>
                    <a:pt x="1300382" y="424243"/>
                    <a:pt x="1276248" y="430068"/>
                  </a:cubicBezTo>
                  <a:lnTo>
                    <a:pt x="1109993" y="469187"/>
                  </a:lnTo>
                  <a:close/>
                </a:path>
              </a:pathLst>
            </a:custGeom>
            <a:solidFill>
              <a:srgbClr val="97E9FF">
                <a:alpha val="69804"/>
              </a:srgb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3" name="Graphic 82" descr="Plant with solid fill">
              <a:extLst>
                <a:ext uri="{FF2B5EF4-FFF2-40B4-BE49-F238E27FC236}">
                  <a16:creationId xmlns:a16="http://schemas.microsoft.com/office/drawing/2014/main" id="{6B074839-E17A-40E9-B909-8FDD0D68151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677975" y="4917569"/>
              <a:ext cx="347100" cy="347100"/>
            </a:xfrm>
            <a:prstGeom prst="rect">
              <a:avLst/>
            </a:prstGeom>
          </p:spPr>
        </p:pic>
        <p:pic>
          <p:nvPicPr>
            <p:cNvPr id="84" name="Graphic 83" descr="Plant with solid fill">
              <a:extLst>
                <a:ext uri="{FF2B5EF4-FFF2-40B4-BE49-F238E27FC236}">
                  <a16:creationId xmlns:a16="http://schemas.microsoft.com/office/drawing/2014/main" id="{3A31E447-CC7B-47F6-A117-EB996978B94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9394450" y="5091596"/>
              <a:ext cx="347100" cy="347100"/>
            </a:xfrm>
            <a:prstGeom prst="rect">
              <a:avLst/>
            </a:prstGeom>
          </p:spPr>
        </p:pic>
        <p:pic>
          <p:nvPicPr>
            <p:cNvPr id="85" name="Graphic 84" descr="Plant with solid fill">
              <a:extLst>
                <a:ext uri="{FF2B5EF4-FFF2-40B4-BE49-F238E27FC236}">
                  <a16:creationId xmlns:a16="http://schemas.microsoft.com/office/drawing/2014/main" id="{5E40BAD8-14ED-4BED-B339-12E10F3F0CC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393639" y="5441416"/>
              <a:ext cx="347100" cy="347100"/>
            </a:xfrm>
            <a:prstGeom prst="rect">
              <a:avLst/>
            </a:prstGeom>
          </p:spPr>
        </p:pic>
        <p:pic>
          <p:nvPicPr>
            <p:cNvPr id="86" name="Graphic 85" descr="Plant with solid fill">
              <a:extLst>
                <a:ext uri="{FF2B5EF4-FFF2-40B4-BE49-F238E27FC236}">
                  <a16:creationId xmlns:a16="http://schemas.microsoft.com/office/drawing/2014/main" id="{7768B4FA-50E2-4027-9CAB-70DA5403A93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876313" y="5438696"/>
              <a:ext cx="347100" cy="347100"/>
            </a:xfrm>
            <a:prstGeom prst="rect">
              <a:avLst/>
            </a:prstGeom>
          </p:spPr>
        </p:pic>
        <p:pic>
          <p:nvPicPr>
            <p:cNvPr id="87" name="Graphic 86" descr="Lotus Flower with solid fill">
              <a:extLst>
                <a:ext uri="{FF2B5EF4-FFF2-40B4-BE49-F238E27FC236}">
                  <a16:creationId xmlns:a16="http://schemas.microsoft.com/office/drawing/2014/main" id="{074723A1-3F3C-4957-8B64-A3DF75887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9018490" y="4805124"/>
              <a:ext cx="347100" cy="347100"/>
            </a:xfrm>
            <a:prstGeom prst="rect">
              <a:avLst/>
            </a:prstGeom>
          </p:spPr>
        </p:pic>
      </p:grpSp>
      <p:sp>
        <p:nvSpPr>
          <p:cNvPr id="79" name="Rectangle 78">
            <a:extLst>
              <a:ext uri="{FF2B5EF4-FFF2-40B4-BE49-F238E27FC236}">
                <a16:creationId xmlns:a16="http://schemas.microsoft.com/office/drawing/2014/main" id="{47A02CCA-DFE3-4251-A9A6-B99C74A3D41F}"/>
              </a:ext>
            </a:extLst>
          </p:cNvPr>
          <p:cNvSpPr/>
          <p:nvPr/>
        </p:nvSpPr>
        <p:spPr>
          <a:xfrm>
            <a:off x="2254870" y="5829915"/>
            <a:ext cx="8322507" cy="1202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4378FCB7-67A6-4582-A7CA-4A4E7DC11B72}"/>
              </a:ext>
            </a:extLst>
          </p:cNvPr>
          <p:cNvSpPr/>
          <p:nvPr/>
        </p:nvSpPr>
        <p:spPr>
          <a:xfrm>
            <a:off x="2215751" y="5829915"/>
            <a:ext cx="102687" cy="87545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Isosceles Triangle 81">
            <a:extLst>
              <a:ext uri="{FF2B5EF4-FFF2-40B4-BE49-F238E27FC236}">
                <a16:creationId xmlns:a16="http://schemas.microsoft.com/office/drawing/2014/main" id="{1D52488D-367F-485B-899C-B3D48E1182FB}"/>
              </a:ext>
            </a:extLst>
          </p:cNvPr>
          <p:cNvSpPr/>
          <p:nvPr/>
        </p:nvSpPr>
        <p:spPr>
          <a:xfrm>
            <a:off x="2546705" y="6010905"/>
            <a:ext cx="804955" cy="69392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3X</a:t>
            </a:r>
            <a:endParaRPr lang="en-US" sz="2400" dirty="0"/>
          </a:p>
        </p:txBody>
      </p:sp>
      <p:pic>
        <p:nvPicPr>
          <p:cNvPr id="90" name="Graphic 89" descr="Rubber duck with solid fill">
            <a:extLst>
              <a:ext uri="{FF2B5EF4-FFF2-40B4-BE49-F238E27FC236}">
                <a16:creationId xmlns:a16="http://schemas.microsoft.com/office/drawing/2014/main" id="{94896123-FEC8-48F1-91D3-4F4E781006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4327960" y="5929108"/>
            <a:ext cx="361832" cy="361832"/>
          </a:xfrm>
          <a:prstGeom prst="rect">
            <a:avLst/>
          </a:prstGeom>
        </p:spPr>
      </p:pic>
      <p:pic>
        <p:nvPicPr>
          <p:cNvPr id="91" name="Graphic 90" descr="Rubber duck with solid fill">
            <a:extLst>
              <a:ext uri="{FF2B5EF4-FFF2-40B4-BE49-F238E27FC236}">
                <a16:creationId xmlns:a16="http://schemas.microsoft.com/office/drawing/2014/main" id="{9A8E4AB6-5DEA-4932-B344-36DA08759F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4147044" y="6378583"/>
            <a:ext cx="361832" cy="361832"/>
          </a:xfrm>
          <a:prstGeom prst="rect">
            <a:avLst/>
          </a:prstGeom>
        </p:spPr>
      </p:pic>
      <p:sp>
        <p:nvSpPr>
          <p:cNvPr id="92" name="Oval 91">
            <a:extLst>
              <a:ext uri="{FF2B5EF4-FFF2-40B4-BE49-F238E27FC236}">
                <a16:creationId xmlns:a16="http://schemas.microsoft.com/office/drawing/2014/main" id="{7AC67F87-AF6B-4C55-A24B-2691BCFF77D7}"/>
              </a:ext>
            </a:extLst>
          </p:cNvPr>
          <p:cNvSpPr/>
          <p:nvPr/>
        </p:nvSpPr>
        <p:spPr>
          <a:xfrm>
            <a:off x="7092282" y="6019643"/>
            <a:ext cx="720772" cy="7207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2X</a:t>
            </a:r>
            <a:endParaRPr lang="en-US" sz="3600" dirty="0"/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D7279F50-AF77-4FE5-B35C-20D8323CE38F}"/>
              </a:ext>
            </a:extLst>
          </p:cNvPr>
          <p:cNvSpPr/>
          <p:nvPr/>
        </p:nvSpPr>
        <p:spPr>
          <a:xfrm>
            <a:off x="850973" y="5950146"/>
            <a:ext cx="1249992" cy="639741"/>
          </a:xfrm>
          <a:custGeom>
            <a:avLst/>
            <a:gdLst>
              <a:gd name="connsiteX0" fmla="*/ 1109993 w 3754363"/>
              <a:gd name="connsiteY0" fmla="*/ 469187 h 1921469"/>
              <a:gd name="connsiteX1" fmla="*/ 1109993 w 3754363"/>
              <a:gd name="connsiteY1" fmla="*/ 469187 h 1921469"/>
              <a:gd name="connsiteX2" fmla="*/ 870391 w 3754363"/>
              <a:gd name="connsiteY2" fmla="*/ 488746 h 1921469"/>
              <a:gd name="connsiteX3" fmla="*/ 718806 w 3754363"/>
              <a:gd name="connsiteY3" fmla="*/ 527865 h 1921469"/>
              <a:gd name="connsiteX4" fmla="*/ 528103 w 3754363"/>
              <a:gd name="connsiteY4" fmla="*/ 625662 h 1921469"/>
              <a:gd name="connsiteX5" fmla="*/ 459645 w 3754363"/>
              <a:gd name="connsiteY5" fmla="*/ 674560 h 1921469"/>
              <a:gd name="connsiteX6" fmla="*/ 415636 w 3754363"/>
              <a:gd name="connsiteY6" fmla="*/ 733238 h 1921469"/>
              <a:gd name="connsiteX7" fmla="*/ 410746 w 3754363"/>
              <a:gd name="connsiteY7" fmla="*/ 1051078 h 1921469"/>
              <a:gd name="connsiteX8" fmla="*/ 449865 w 3754363"/>
              <a:gd name="connsiteY8" fmla="*/ 1095086 h 1921469"/>
              <a:gd name="connsiteX9" fmla="*/ 474314 w 3754363"/>
              <a:gd name="connsiteY9" fmla="*/ 1143985 h 1921469"/>
              <a:gd name="connsiteX10" fmla="*/ 503653 w 3754363"/>
              <a:gd name="connsiteY10" fmla="*/ 1187993 h 1921469"/>
              <a:gd name="connsiteX11" fmla="*/ 493874 w 3754363"/>
              <a:gd name="connsiteY11" fmla="*/ 1222222 h 1921469"/>
              <a:gd name="connsiteX12" fmla="*/ 303170 w 3754363"/>
              <a:gd name="connsiteY12" fmla="*/ 1280900 h 1921469"/>
              <a:gd name="connsiteX13" fmla="*/ 195593 w 3754363"/>
              <a:gd name="connsiteY13" fmla="*/ 1315129 h 1921469"/>
              <a:gd name="connsiteX14" fmla="*/ 146695 w 3754363"/>
              <a:gd name="connsiteY14" fmla="*/ 1339578 h 1921469"/>
              <a:gd name="connsiteX15" fmla="*/ 83127 w 3754363"/>
              <a:gd name="connsiteY15" fmla="*/ 1393367 h 1921469"/>
              <a:gd name="connsiteX16" fmla="*/ 58678 w 3754363"/>
              <a:gd name="connsiteY16" fmla="*/ 1427595 h 1921469"/>
              <a:gd name="connsiteX17" fmla="*/ 9780 w 3754363"/>
              <a:gd name="connsiteY17" fmla="*/ 1574291 h 1921469"/>
              <a:gd name="connsiteX18" fmla="*/ 0 w 3754363"/>
              <a:gd name="connsiteY18" fmla="*/ 1632969 h 1921469"/>
              <a:gd name="connsiteX19" fmla="*/ 9780 w 3754363"/>
              <a:gd name="connsiteY19" fmla="*/ 1774774 h 1921469"/>
              <a:gd name="connsiteX20" fmla="*/ 39119 w 3754363"/>
              <a:gd name="connsiteY20" fmla="*/ 1799223 h 1921469"/>
              <a:gd name="connsiteX21" fmla="*/ 122246 w 3754363"/>
              <a:gd name="connsiteY21" fmla="*/ 1853011 h 1921469"/>
              <a:gd name="connsiteX22" fmla="*/ 210263 w 3754363"/>
              <a:gd name="connsiteY22" fmla="*/ 1877461 h 1921469"/>
              <a:gd name="connsiteX23" fmla="*/ 464535 w 3754363"/>
              <a:gd name="connsiteY23" fmla="*/ 1911690 h 1921469"/>
              <a:gd name="connsiteX24" fmla="*/ 640569 w 3754363"/>
              <a:gd name="connsiteY24" fmla="*/ 1921469 h 1921469"/>
              <a:gd name="connsiteX25" fmla="*/ 1633206 w 3754363"/>
              <a:gd name="connsiteY25" fmla="*/ 1901910 h 1921469"/>
              <a:gd name="connsiteX26" fmla="*/ 1995054 w 3754363"/>
              <a:gd name="connsiteY26" fmla="*/ 1809003 h 1921469"/>
              <a:gd name="connsiteX27" fmla="*/ 2127080 w 3754363"/>
              <a:gd name="connsiteY27" fmla="*/ 1716096 h 1921469"/>
              <a:gd name="connsiteX28" fmla="*/ 2312894 w 3754363"/>
              <a:gd name="connsiteY28" fmla="*/ 1520502 h 1921469"/>
              <a:gd name="connsiteX29" fmla="*/ 2415581 w 3754363"/>
              <a:gd name="connsiteY29" fmla="*/ 1383587 h 1921469"/>
              <a:gd name="connsiteX30" fmla="*/ 2704081 w 3754363"/>
              <a:gd name="connsiteY30" fmla="*/ 1139095 h 1921469"/>
              <a:gd name="connsiteX31" fmla="*/ 2929014 w 3754363"/>
              <a:gd name="connsiteY31" fmla="*/ 1016849 h 1921469"/>
              <a:gd name="connsiteX32" fmla="*/ 3193065 w 3754363"/>
              <a:gd name="connsiteY32" fmla="*/ 835925 h 1921469"/>
              <a:gd name="connsiteX33" fmla="*/ 3638040 w 3754363"/>
              <a:gd name="connsiteY33" fmla="*/ 562094 h 1921469"/>
              <a:gd name="connsiteX34" fmla="*/ 3716278 w 3754363"/>
              <a:gd name="connsiteY34" fmla="*/ 474077 h 1921469"/>
              <a:gd name="connsiteX35" fmla="*/ 3750507 w 3754363"/>
              <a:gd name="connsiteY35" fmla="*/ 278483 h 1921469"/>
              <a:gd name="connsiteX36" fmla="*/ 3706498 w 3754363"/>
              <a:gd name="connsiteY36" fmla="*/ 190466 h 1921469"/>
              <a:gd name="connsiteX37" fmla="*/ 3476676 w 3754363"/>
              <a:gd name="connsiteY37" fmla="*/ 48661 h 1921469"/>
              <a:gd name="connsiteX38" fmla="*/ 3325091 w 3754363"/>
              <a:gd name="connsiteY38" fmla="*/ 29101 h 1921469"/>
              <a:gd name="connsiteX39" fmla="*/ 2131970 w 3754363"/>
              <a:gd name="connsiteY39" fmla="*/ 63330 h 1921469"/>
              <a:gd name="connsiteX40" fmla="*/ 1907037 w 3754363"/>
              <a:gd name="connsiteY40" fmla="*/ 151347 h 1921469"/>
              <a:gd name="connsiteX41" fmla="*/ 1662545 w 3754363"/>
              <a:gd name="connsiteY41" fmla="*/ 249144 h 1921469"/>
              <a:gd name="connsiteX42" fmla="*/ 1559859 w 3754363"/>
              <a:gd name="connsiteY42" fmla="*/ 312712 h 1921469"/>
              <a:gd name="connsiteX43" fmla="*/ 1393604 w 3754363"/>
              <a:gd name="connsiteY43" fmla="*/ 386060 h 1921469"/>
              <a:gd name="connsiteX44" fmla="*/ 1344706 w 3754363"/>
              <a:gd name="connsiteY44" fmla="*/ 400729 h 1921469"/>
              <a:gd name="connsiteX45" fmla="*/ 1276248 w 3754363"/>
              <a:gd name="connsiteY45" fmla="*/ 430068 h 1921469"/>
              <a:gd name="connsiteX46" fmla="*/ 1109993 w 3754363"/>
              <a:gd name="connsiteY46" fmla="*/ 469187 h 1921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754363" h="1921469">
                <a:moveTo>
                  <a:pt x="1109993" y="469187"/>
                </a:moveTo>
                <a:lnTo>
                  <a:pt x="1109993" y="469187"/>
                </a:lnTo>
                <a:cubicBezTo>
                  <a:pt x="1030126" y="475707"/>
                  <a:pt x="949637" y="476859"/>
                  <a:pt x="870391" y="488746"/>
                </a:cubicBezTo>
                <a:cubicBezTo>
                  <a:pt x="818785" y="496487"/>
                  <a:pt x="768218" y="511084"/>
                  <a:pt x="718806" y="527865"/>
                </a:cubicBezTo>
                <a:cubicBezTo>
                  <a:pt x="660157" y="547784"/>
                  <a:pt x="581364" y="591300"/>
                  <a:pt x="528103" y="625662"/>
                </a:cubicBezTo>
                <a:cubicBezTo>
                  <a:pt x="504539" y="640865"/>
                  <a:pt x="479910" y="655176"/>
                  <a:pt x="459645" y="674560"/>
                </a:cubicBezTo>
                <a:cubicBezTo>
                  <a:pt x="441977" y="691460"/>
                  <a:pt x="430306" y="713679"/>
                  <a:pt x="415636" y="733238"/>
                </a:cubicBezTo>
                <a:cubicBezTo>
                  <a:pt x="387086" y="856959"/>
                  <a:pt x="379884" y="862818"/>
                  <a:pt x="410746" y="1051078"/>
                </a:cubicBezTo>
                <a:cubicBezTo>
                  <a:pt x="413921" y="1070447"/>
                  <a:pt x="438782" y="1078888"/>
                  <a:pt x="449865" y="1095086"/>
                </a:cubicBezTo>
                <a:cubicBezTo>
                  <a:pt x="460156" y="1110126"/>
                  <a:pt x="465183" y="1128214"/>
                  <a:pt x="474314" y="1143985"/>
                </a:cubicBezTo>
                <a:cubicBezTo>
                  <a:pt x="483147" y="1159243"/>
                  <a:pt x="493873" y="1173324"/>
                  <a:pt x="503653" y="1187993"/>
                </a:cubicBezTo>
                <a:cubicBezTo>
                  <a:pt x="500393" y="1199403"/>
                  <a:pt x="504082" y="1216173"/>
                  <a:pt x="493874" y="1222222"/>
                </a:cubicBezTo>
                <a:cubicBezTo>
                  <a:pt x="399979" y="1277864"/>
                  <a:pt x="386866" y="1255148"/>
                  <a:pt x="303170" y="1280900"/>
                </a:cubicBezTo>
                <a:cubicBezTo>
                  <a:pt x="154236" y="1326725"/>
                  <a:pt x="324037" y="1289440"/>
                  <a:pt x="195593" y="1315129"/>
                </a:cubicBezTo>
                <a:cubicBezTo>
                  <a:pt x="179294" y="1323279"/>
                  <a:pt x="162245" y="1330076"/>
                  <a:pt x="146695" y="1339578"/>
                </a:cubicBezTo>
                <a:cubicBezTo>
                  <a:pt x="127031" y="1351595"/>
                  <a:pt x="98825" y="1374530"/>
                  <a:pt x="83127" y="1393367"/>
                </a:cubicBezTo>
                <a:cubicBezTo>
                  <a:pt x="74151" y="1404138"/>
                  <a:pt x="66828" y="1416186"/>
                  <a:pt x="58678" y="1427595"/>
                </a:cubicBezTo>
                <a:cubicBezTo>
                  <a:pt x="43766" y="1469348"/>
                  <a:pt x="20340" y="1532053"/>
                  <a:pt x="9780" y="1574291"/>
                </a:cubicBezTo>
                <a:cubicBezTo>
                  <a:pt x="4971" y="1593528"/>
                  <a:pt x="3260" y="1613410"/>
                  <a:pt x="0" y="1632969"/>
                </a:cubicBezTo>
                <a:cubicBezTo>
                  <a:pt x="3260" y="1680237"/>
                  <a:pt x="-1072" y="1728653"/>
                  <a:pt x="9780" y="1774774"/>
                </a:cubicBezTo>
                <a:cubicBezTo>
                  <a:pt x="12696" y="1787166"/>
                  <a:pt x="28669" y="1791953"/>
                  <a:pt x="39119" y="1799223"/>
                </a:cubicBezTo>
                <a:cubicBezTo>
                  <a:pt x="66212" y="1818070"/>
                  <a:pt x="90446" y="1844177"/>
                  <a:pt x="122246" y="1853011"/>
                </a:cubicBezTo>
                <a:cubicBezTo>
                  <a:pt x="151585" y="1861161"/>
                  <a:pt x="180489" y="1871081"/>
                  <a:pt x="210263" y="1877461"/>
                </a:cubicBezTo>
                <a:cubicBezTo>
                  <a:pt x="283537" y="1893163"/>
                  <a:pt x="391607" y="1905993"/>
                  <a:pt x="464535" y="1911690"/>
                </a:cubicBezTo>
                <a:cubicBezTo>
                  <a:pt x="523125" y="1916267"/>
                  <a:pt x="581891" y="1918209"/>
                  <a:pt x="640569" y="1921469"/>
                </a:cubicBezTo>
                <a:cubicBezTo>
                  <a:pt x="971448" y="1914949"/>
                  <a:pt x="1302545" y="1915574"/>
                  <a:pt x="1633206" y="1901910"/>
                </a:cubicBezTo>
                <a:cubicBezTo>
                  <a:pt x="1750069" y="1897081"/>
                  <a:pt x="1890401" y="1863018"/>
                  <a:pt x="1995054" y="1809003"/>
                </a:cubicBezTo>
                <a:cubicBezTo>
                  <a:pt x="2042873" y="1784322"/>
                  <a:pt x="2084499" y="1749000"/>
                  <a:pt x="2127080" y="1716096"/>
                </a:cubicBezTo>
                <a:cubicBezTo>
                  <a:pt x="2209716" y="1652241"/>
                  <a:pt x="2244612" y="1606667"/>
                  <a:pt x="2312894" y="1520502"/>
                </a:cubicBezTo>
                <a:cubicBezTo>
                  <a:pt x="2348326" y="1475791"/>
                  <a:pt x="2377837" y="1426364"/>
                  <a:pt x="2415581" y="1383587"/>
                </a:cubicBezTo>
                <a:cubicBezTo>
                  <a:pt x="2482225" y="1308058"/>
                  <a:pt x="2626648" y="1188805"/>
                  <a:pt x="2704081" y="1139095"/>
                </a:cubicBezTo>
                <a:cubicBezTo>
                  <a:pt x="2775892" y="1092994"/>
                  <a:pt x="2856487" y="1061816"/>
                  <a:pt x="2929014" y="1016849"/>
                </a:cubicBezTo>
                <a:cubicBezTo>
                  <a:pt x="3019695" y="960627"/>
                  <a:pt x="3102926" y="893013"/>
                  <a:pt x="3193065" y="835925"/>
                </a:cubicBezTo>
                <a:cubicBezTo>
                  <a:pt x="3310532" y="761529"/>
                  <a:pt x="3555916" y="654483"/>
                  <a:pt x="3638040" y="562094"/>
                </a:cubicBezTo>
                <a:lnTo>
                  <a:pt x="3716278" y="474077"/>
                </a:lnTo>
                <a:cubicBezTo>
                  <a:pt x="3736314" y="410629"/>
                  <a:pt x="3764776" y="348046"/>
                  <a:pt x="3750507" y="278483"/>
                </a:cubicBezTo>
                <a:cubicBezTo>
                  <a:pt x="3743916" y="246350"/>
                  <a:pt x="3726897" y="216154"/>
                  <a:pt x="3706498" y="190466"/>
                </a:cubicBezTo>
                <a:cubicBezTo>
                  <a:pt x="3650611" y="120090"/>
                  <a:pt x="3560812" y="72500"/>
                  <a:pt x="3476676" y="48661"/>
                </a:cubicBezTo>
                <a:cubicBezTo>
                  <a:pt x="3427658" y="34773"/>
                  <a:pt x="3375619" y="35621"/>
                  <a:pt x="3325091" y="29101"/>
                </a:cubicBezTo>
                <a:cubicBezTo>
                  <a:pt x="2908134" y="30988"/>
                  <a:pt x="2517443" y="-56595"/>
                  <a:pt x="2131970" y="63330"/>
                </a:cubicBezTo>
                <a:cubicBezTo>
                  <a:pt x="2038560" y="92391"/>
                  <a:pt x="1999645" y="115030"/>
                  <a:pt x="1907037" y="151347"/>
                </a:cubicBezTo>
                <a:cubicBezTo>
                  <a:pt x="1828509" y="182142"/>
                  <a:pt x="1738059" y="209671"/>
                  <a:pt x="1662545" y="249144"/>
                </a:cubicBezTo>
                <a:cubicBezTo>
                  <a:pt x="1626869" y="267793"/>
                  <a:pt x="1595132" y="293311"/>
                  <a:pt x="1559859" y="312712"/>
                </a:cubicBezTo>
                <a:cubicBezTo>
                  <a:pt x="1518839" y="335273"/>
                  <a:pt x="1440609" y="369138"/>
                  <a:pt x="1393604" y="386060"/>
                </a:cubicBezTo>
                <a:cubicBezTo>
                  <a:pt x="1377593" y="391824"/>
                  <a:pt x="1360640" y="394754"/>
                  <a:pt x="1344706" y="400729"/>
                </a:cubicBezTo>
                <a:cubicBezTo>
                  <a:pt x="1321460" y="409446"/>
                  <a:pt x="1300382" y="424243"/>
                  <a:pt x="1276248" y="430068"/>
                </a:cubicBezTo>
                <a:lnTo>
                  <a:pt x="1109993" y="469187"/>
                </a:lnTo>
                <a:close/>
              </a:path>
            </a:pathLst>
          </a:custGeom>
          <a:solidFill>
            <a:srgbClr val="97E9FF">
              <a:alpha val="69804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8" name="Graphic 97" descr="Plant with solid fill">
            <a:extLst>
              <a:ext uri="{FF2B5EF4-FFF2-40B4-BE49-F238E27FC236}">
                <a16:creationId xmlns:a16="http://schemas.microsoft.com/office/drawing/2014/main" id="{5C6D16C9-5279-4FB1-8E8E-4D3946A58F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610097" y="6026966"/>
            <a:ext cx="347100" cy="347100"/>
          </a:xfrm>
          <a:prstGeom prst="rect">
            <a:avLst/>
          </a:prstGeom>
        </p:spPr>
      </p:pic>
      <p:pic>
        <p:nvPicPr>
          <p:cNvPr id="99" name="Graphic 98" descr="Plant with solid fill">
            <a:extLst>
              <a:ext uri="{FF2B5EF4-FFF2-40B4-BE49-F238E27FC236}">
                <a16:creationId xmlns:a16="http://schemas.microsoft.com/office/drawing/2014/main" id="{F1586789-5D4F-4E6A-B1C8-171F3D49B83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238649" y="6146751"/>
            <a:ext cx="347100" cy="347100"/>
          </a:xfrm>
          <a:prstGeom prst="rect">
            <a:avLst/>
          </a:prstGeom>
        </p:spPr>
      </p:pic>
      <p:pic>
        <p:nvPicPr>
          <p:cNvPr id="100" name="Graphic 99" descr="Plant with solid fill">
            <a:extLst>
              <a:ext uri="{FF2B5EF4-FFF2-40B4-BE49-F238E27FC236}">
                <a16:creationId xmlns:a16="http://schemas.microsoft.com/office/drawing/2014/main" id="{39C57F8E-324F-4ECF-9851-D5CCD15DA8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350831" y="6389998"/>
            <a:ext cx="347100" cy="347100"/>
          </a:xfrm>
          <a:prstGeom prst="rect">
            <a:avLst/>
          </a:prstGeom>
        </p:spPr>
      </p:pic>
      <p:pic>
        <p:nvPicPr>
          <p:cNvPr id="101" name="Graphic 100" descr="Plant with solid fill">
            <a:extLst>
              <a:ext uri="{FF2B5EF4-FFF2-40B4-BE49-F238E27FC236}">
                <a16:creationId xmlns:a16="http://schemas.microsoft.com/office/drawing/2014/main" id="{DFF785EB-4445-4C15-B728-2B94A9BB02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833505" y="6387278"/>
            <a:ext cx="347100" cy="347100"/>
          </a:xfrm>
          <a:prstGeom prst="rect">
            <a:avLst/>
          </a:prstGeom>
        </p:spPr>
      </p:pic>
      <p:pic>
        <p:nvPicPr>
          <p:cNvPr id="102" name="Graphic 101" descr="Lotus Flower with solid fill">
            <a:extLst>
              <a:ext uri="{FF2B5EF4-FFF2-40B4-BE49-F238E27FC236}">
                <a16:creationId xmlns:a16="http://schemas.microsoft.com/office/drawing/2014/main" id="{CD98F63D-5C4B-4BC6-BF74-C880038C3F9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954684" y="5919435"/>
            <a:ext cx="347100" cy="3471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851FD091-172D-4240-83EB-F0DEA1B7DB5C}"/>
                  </a:ext>
                </a:extLst>
              </p:cNvPr>
              <p:cNvSpPr/>
              <p:nvPr/>
            </p:nvSpPr>
            <p:spPr>
              <a:xfrm>
                <a:off x="2986173" y="552558"/>
                <a:ext cx="2706062" cy="1770869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𝟏𝟐</m:t>
                      </m:r>
                      <m:sSup>
                        <m:sSupPr>
                          <m:ctrlP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𝒚𝒛</m:t>
                      </m:r>
                    </m:oMath>
                  </m:oMathPara>
                </a14:m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  <a:p>
                <a:pPr algn="ctr"/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</p:txBody>
          </p:sp>
        </mc:Choice>
        <mc:Fallback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851FD091-172D-4240-83EB-F0DEA1B7DB5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6173" y="552558"/>
                <a:ext cx="2706062" cy="177086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D0CC60C8-1360-4F2B-99C5-DC40801C4DA4}"/>
                  </a:ext>
                </a:extLst>
              </p:cNvPr>
              <p:cNvSpPr/>
              <p:nvPr/>
            </p:nvSpPr>
            <p:spPr>
              <a:xfrm>
                <a:off x="7208925" y="558354"/>
                <a:ext cx="3169201" cy="2616422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𝟖</m:t>
                      </m:r>
                      <m:sSup>
                        <m:sSupPr>
                          <m:ctrlP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sSup>
                        <m:sSupPr>
                          <m:ctrlP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𝟓</m:t>
                          </m:r>
                        </m:sup>
                      </m:sSup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𝒛𝒘</m:t>
                      </m:r>
                    </m:oMath>
                  </m:oMathPara>
                </a14:m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  <a:p>
                <a:pPr algn="ctr"/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  <a:p>
                <a:pPr algn="ctr"/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</p:txBody>
          </p:sp>
        </mc:Choice>
        <mc:Fallback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D0CC60C8-1360-4F2B-99C5-DC40801C4D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8925" y="558354"/>
                <a:ext cx="3169201" cy="261642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24365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9D408A4-3716-44C6-A7F4-BD151F551D0A}"/>
              </a:ext>
            </a:extLst>
          </p:cNvPr>
          <p:cNvSpPr/>
          <p:nvPr/>
        </p:nvSpPr>
        <p:spPr>
          <a:xfrm>
            <a:off x="2254216" y="1936376"/>
            <a:ext cx="8322507" cy="1202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74B4699-18B6-4246-802B-F2073D7A802E}"/>
              </a:ext>
            </a:extLst>
          </p:cNvPr>
          <p:cNvSpPr/>
          <p:nvPr/>
        </p:nvSpPr>
        <p:spPr>
          <a:xfrm>
            <a:off x="2215097" y="1936376"/>
            <a:ext cx="102687" cy="141805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D18200F-29D5-4288-BB1C-D0618C21A13E}"/>
              </a:ext>
            </a:extLst>
          </p:cNvPr>
          <p:cNvSpPr/>
          <p:nvPr/>
        </p:nvSpPr>
        <p:spPr>
          <a:xfrm>
            <a:off x="2254917" y="3363654"/>
            <a:ext cx="8322507" cy="1202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E8BAD65F-99C9-4A58-8F57-97EC36A80061}"/>
              </a:ext>
            </a:extLst>
          </p:cNvPr>
          <p:cNvSpPr/>
          <p:nvPr/>
        </p:nvSpPr>
        <p:spPr>
          <a:xfrm>
            <a:off x="2215798" y="3363654"/>
            <a:ext cx="102687" cy="141805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5" name="Graphic 54" descr="Rubber duck with solid fill">
            <a:extLst>
              <a:ext uri="{FF2B5EF4-FFF2-40B4-BE49-F238E27FC236}">
                <a16:creationId xmlns:a16="http://schemas.microsoft.com/office/drawing/2014/main" id="{68F18D04-0EDB-4A1E-8CA0-C7D1DA72AD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1306881" y="3501526"/>
            <a:ext cx="571155" cy="571155"/>
          </a:xfrm>
          <a:prstGeom prst="rect">
            <a:avLst/>
          </a:prstGeom>
        </p:spPr>
      </p:pic>
      <p:pic>
        <p:nvPicPr>
          <p:cNvPr id="56" name="Graphic 55" descr="Rubber duck with solid fill">
            <a:extLst>
              <a:ext uri="{FF2B5EF4-FFF2-40B4-BE49-F238E27FC236}">
                <a16:creationId xmlns:a16="http://schemas.microsoft.com/office/drawing/2014/main" id="{9A589D76-DF62-4614-A5D6-A4119F09B4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1306880" y="4016716"/>
            <a:ext cx="571155" cy="571155"/>
          </a:xfrm>
          <a:prstGeom prst="rect">
            <a:avLst/>
          </a:prstGeom>
        </p:spPr>
      </p:pic>
      <p:sp>
        <p:nvSpPr>
          <p:cNvPr id="57" name="Isosceles Triangle 56">
            <a:extLst>
              <a:ext uri="{FF2B5EF4-FFF2-40B4-BE49-F238E27FC236}">
                <a16:creationId xmlns:a16="http://schemas.microsoft.com/office/drawing/2014/main" id="{CB682D21-7C2F-4B72-8C70-3C28CF86D3D7}"/>
              </a:ext>
            </a:extLst>
          </p:cNvPr>
          <p:cNvSpPr/>
          <p:nvPr/>
        </p:nvSpPr>
        <p:spPr>
          <a:xfrm>
            <a:off x="2603437" y="3627878"/>
            <a:ext cx="1171411" cy="100983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3X</a:t>
            </a: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32D2E44B-CA86-4E69-B567-B4E32D8A66FD}"/>
              </a:ext>
            </a:extLst>
          </p:cNvPr>
          <p:cNvSpPr/>
          <p:nvPr/>
        </p:nvSpPr>
        <p:spPr>
          <a:xfrm>
            <a:off x="4034382" y="3706159"/>
            <a:ext cx="1973122" cy="1009837"/>
          </a:xfrm>
          <a:custGeom>
            <a:avLst/>
            <a:gdLst>
              <a:gd name="connsiteX0" fmla="*/ 1109993 w 3754363"/>
              <a:gd name="connsiteY0" fmla="*/ 469187 h 1921469"/>
              <a:gd name="connsiteX1" fmla="*/ 1109993 w 3754363"/>
              <a:gd name="connsiteY1" fmla="*/ 469187 h 1921469"/>
              <a:gd name="connsiteX2" fmla="*/ 870391 w 3754363"/>
              <a:gd name="connsiteY2" fmla="*/ 488746 h 1921469"/>
              <a:gd name="connsiteX3" fmla="*/ 718806 w 3754363"/>
              <a:gd name="connsiteY3" fmla="*/ 527865 h 1921469"/>
              <a:gd name="connsiteX4" fmla="*/ 528103 w 3754363"/>
              <a:gd name="connsiteY4" fmla="*/ 625662 h 1921469"/>
              <a:gd name="connsiteX5" fmla="*/ 459645 w 3754363"/>
              <a:gd name="connsiteY5" fmla="*/ 674560 h 1921469"/>
              <a:gd name="connsiteX6" fmla="*/ 415636 w 3754363"/>
              <a:gd name="connsiteY6" fmla="*/ 733238 h 1921469"/>
              <a:gd name="connsiteX7" fmla="*/ 410746 w 3754363"/>
              <a:gd name="connsiteY7" fmla="*/ 1051078 h 1921469"/>
              <a:gd name="connsiteX8" fmla="*/ 449865 w 3754363"/>
              <a:gd name="connsiteY8" fmla="*/ 1095086 h 1921469"/>
              <a:gd name="connsiteX9" fmla="*/ 474314 w 3754363"/>
              <a:gd name="connsiteY9" fmla="*/ 1143985 h 1921469"/>
              <a:gd name="connsiteX10" fmla="*/ 503653 w 3754363"/>
              <a:gd name="connsiteY10" fmla="*/ 1187993 h 1921469"/>
              <a:gd name="connsiteX11" fmla="*/ 493874 w 3754363"/>
              <a:gd name="connsiteY11" fmla="*/ 1222222 h 1921469"/>
              <a:gd name="connsiteX12" fmla="*/ 303170 w 3754363"/>
              <a:gd name="connsiteY12" fmla="*/ 1280900 h 1921469"/>
              <a:gd name="connsiteX13" fmla="*/ 195593 w 3754363"/>
              <a:gd name="connsiteY13" fmla="*/ 1315129 h 1921469"/>
              <a:gd name="connsiteX14" fmla="*/ 146695 w 3754363"/>
              <a:gd name="connsiteY14" fmla="*/ 1339578 h 1921469"/>
              <a:gd name="connsiteX15" fmla="*/ 83127 w 3754363"/>
              <a:gd name="connsiteY15" fmla="*/ 1393367 h 1921469"/>
              <a:gd name="connsiteX16" fmla="*/ 58678 w 3754363"/>
              <a:gd name="connsiteY16" fmla="*/ 1427595 h 1921469"/>
              <a:gd name="connsiteX17" fmla="*/ 9780 w 3754363"/>
              <a:gd name="connsiteY17" fmla="*/ 1574291 h 1921469"/>
              <a:gd name="connsiteX18" fmla="*/ 0 w 3754363"/>
              <a:gd name="connsiteY18" fmla="*/ 1632969 h 1921469"/>
              <a:gd name="connsiteX19" fmla="*/ 9780 w 3754363"/>
              <a:gd name="connsiteY19" fmla="*/ 1774774 h 1921469"/>
              <a:gd name="connsiteX20" fmla="*/ 39119 w 3754363"/>
              <a:gd name="connsiteY20" fmla="*/ 1799223 h 1921469"/>
              <a:gd name="connsiteX21" fmla="*/ 122246 w 3754363"/>
              <a:gd name="connsiteY21" fmla="*/ 1853011 h 1921469"/>
              <a:gd name="connsiteX22" fmla="*/ 210263 w 3754363"/>
              <a:gd name="connsiteY22" fmla="*/ 1877461 h 1921469"/>
              <a:gd name="connsiteX23" fmla="*/ 464535 w 3754363"/>
              <a:gd name="connsiteY23" fmla="*/ 1911690 h 1921469"/>
              <a:gd name="connsiteX24" fmla="*/ 640569 w 3754363"/>
              <a:gd name="connsiteY24" fmla="*/ 1921469 h 1921469"/>
              <a:gd name="connsiteX25" fmla="*/ 1633206 w 3754363"/>
              <a:gd name="connsiteY25" fmla="*/ 1901910 h 1921469"/>
              <a:gd name="connsiteX26" fmla="*/ 1995054 w 3754363"/>
              <a:gd name="connsiteY26" fmla="*/ 1809003 h 1921469"/>
              <a:gd name="connsiteX27" fmla="*/ 2127080 w 3754363"/>
              <a:gd name="connsiteY27" fmla="*/ 1716096 h 1921469"/>
              <a:gd name="connsiteX28" fmla="*/ 2312894 w 3754363"/>
              <a:gd name="connsiteY28" fmla="*/ 1520502 h 1921469"/>
              <a:gd name="connsiteX29" fmla="*/ 2415581 w 3754363"/>
              <a:gd name="connsiteY29" fmla="*/ 1383587 h 1921469"/>
              <a:gd name="connsiteX30" fmla="*/ 2704081 w 3754363"/>
              <a:gd name="connsiteY30" fmla="*/ 1139095 h 1921469"/>
              <a:gd name="connsiteX31" fmla="*/ 2929014 w 3754363"/>
              <a:gd name="connsiteY31" fmla="*/ 1016849 h 1921469"/>
              <a:gd name="connsiteX32" fmla="*/ 3193065 w 3754363"/>
              <a:gd name="connsiteY32" fmla="*/ 835925 h 1921469"/>
              <a:gd name="connsiteX33" fmla="*/ 3638040 w 3754363"/>
              <a:gd name="connsiteY33" fmla="*/ 562094 h 1921469"/>
              <a:gd name="connsiteX34" fmla="*/ 3716278 w 3754363"/>
              <a:gd name="connsiteY34" fmla="*/ 474077 h 1921469"/>
              <a:gd name="connsiteX35" fmla="*/ 3750507 w 3754363"/>
              <a:gd name="connsiteY35" fmla="*/ 278483 h 1921469"/>
              <a:gd name="connsiteX36" fmla="*/ 3706498 w 3754363"/>
              <a:gd name="connsiteY36" fmla="*/ 190466 h 1921469"/>
              <a:gd name="connsiteX37" fmla="*/ 3476676 w 3754363"/>
              <a:gd name="connsiteY37" fmla="*/ 48661 h 1921469"/>
              <a:gd name="connsiteX38" fmla="*/ 3325091 w 3754363"/>
              <a:gd name="connsiteY38" fmla="*/ 29101 h 1921469"/>
              <a:gd name="connsiteX39" fmla="*/ 2131970 w 3754363"/>
              <a:gd name="connsiteY39" fmla="*/ 63330 h 1921469"/>
              <a:gd name="connsiteX40" fmla="*/ 1907037 w 3754363"/>
              <a:gd name="connsiteY40" fmla="*/ 151347 h 1921469"/>
              <a:gd name="connsiteX41" fmla="*/ 1662545 w 3754363"/>
              <a:gd name="connsiteY41" fmla="*/ 249144 h 1921469"/>
              <a:gd name="connsiteX42" fmla="*/ 1559859 w 3754363"/>
              <a:gd name="connsiteY42" fmla="*/ 312712 h 1921469"/>
              <a:gd name="connsiteX43" fmla="*/ 1393604 w 3754363"/>
              <a:gd name="connsiteY43" fmla="*/ 386060 h 1921469"/>
              <a:gd name="connsiteX44" fmla="*/ 1344706 w 3754363"/>
              <a:gd name="connsiteY44" fmla="*/ 400729 h 1921469"/>
              <a:gd name="connsiteX45" fmla="*/ 1276248 w 3754363"/>
              <a:gd name="connsiteY45" fmla="*/ 430068 h 1921469"/>
              <a:gd name="connsiteX46" fmla="*/ 1109993 w 3754363"/>
              <a:gd name="connsiteY46" fmla="*/ 469187 h 1921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754363" h="1921469">
                <a:moveTo>
                  <a:pt x="1109993" y="469187"/>
                </a:moveTo>
                <a:lnTo>
                  <a:pt x="1109993" y="469187"/>
                </a:lnTo>
                <a:cubicBezTo>
                  <a:pt x="1030126" y="475707"/>
                  <a:pt x="949637" y="476859"/>
                  <a:pt x="870391" y="488746"/>
                </a:cubicBezTo>
                <a:cubicBezTo>
                  <a:pt x="818785" y="496487"/>
                  <a:pt x="768218" y="511084"/>
                  <a:pt x="718806" y="527865"/>
                </a:cubicBezTo>
                <a:cubicBezTo>
                  <a:pt x="660157" y="547784"/>
                  <a:pt x="581364" y="591300"/>
                  <a:pt x="528103" y="625662"/>
                </a:cubicBezTo>
                <a:cubicBezTo>
                  <a:pt x="504539" y="640865"/>
                  <a:pt x="479910" y="655176"/>
                  <a:pt x="459645" y="674560"/>
                </a:cubicBezTo>
                <a:cubicBezTo>
                  <a:pt x="441977" y="691460"/>
                  <a:pt x="430306" y="713679"/>
                  <a:pt x="415636" y="733238"/>
                </a:cubicBezTo>
                <a:cubicBezTo>
                  <a:pt x="387086" y="856959"/>
                  <a:pt x="379884" y="862818"/>
                  <a:pt x="410746" y="1051078"/>
                </a:cubicBezTo>
                <a:cubicBezTo>
                  <a:pt x="413921" y="1070447"/>
                  <a:pt x="438782" y="1078888"/>
                  <a:pt x="449865" y="1095086"/>
                </a:cubicBezTo>
                <a:cubicBezTo>
                  <a:pt x="460156" y="1110126"/>
                  <a:pt x="465183" y="1128214"/>
                  <a:pt x="474314" y="1143985"/>
                </a:cubicBezTo>
                <a:cubicBezTo>
                  <a:pt x="483147" y="1159243"/>
                  <a:pt x="493873" y="1173324"/>
                  <a:pt x="503653" y="1187993"/>
                </a:cubicBezTo>
                <a:cubicBezTo>
                  <a:pt x="500393" y="1199403"/>
                  <a:pt x="504082" y="1216173"/>
                  <a:pt x="493874" y="1222222"/>
                </a:cubicBezTo>
                <a:cubicBezTo>
                  <a:pt x="399979" y="1277864"/>
                  <a:pt x="386866" y="1255148"/>
                  <a:pt x="303170" y="1280900"/>
                </a:cubicBezTo>
                <a:cubicBezTo>
                  <a:pt x="154236" y="1326725"/>
                  <a:pt x="324037" y="1289440"/>
                  <a:pt x="195593" y="1315129"/>
                </a:cubicBezTo>
                <a:cubicBezTo>
                  <a:pt x="179294" y="1323279"/>
                  <a:pt x="162245" y="1330076"/>
                  <a:pt x="146695" y="1339578"/>
                </a:cubicBezTo>
                <a:cubicBezTo>
                  <a:pt x="127031" y="1351595"/>
                  <a:pt x="98825" y="1374530"/>
                  <a:pt x="83127" y="1393367"/>
                </a:cubicBezTo>
                <a:cubicBezTo>
                  <a:pt x="74151" y="1404138"/>
                  <a:pt x="66828" y="1416186"/>
                  <a:pt x="58678" y="1427595"/>
                </a:cubicBezTo>
                <a:cubicBezTo>
                  <a:pt x="43766" y="1469348"/>
                  <a:pt x="20340" y="1532053"/>
                  <a:pt x="9780" y="1574291"/>
                </a:cubicBezTo>
                <a:cubicBezTo>
                  <a:pt x="4971" y="1593528"/>
                  <a:pt x="3260" y="1613410"/>
                  <a:pt x="0" y="1632969"/>
                </a:cubicBezTo>
                <a:cubicBezTo>
                  <a:pt x="3260" y="1680237"/>
                  <a:pt x="-1072" y="1728653"/>
                  <a:pt x="9780" y="1774774"/>
                </a:cubicBezTo>
                <a:cubicBezTo>
                  <a:pt x="12696" y="1787166"/>
                  <a:pt x="28669" y="1791953"/>
                  <a:pt x="39119" y="1799223"/>
                </a:cubicBezTo>
                <a:cubicBezTo>
                  <a:pt x="66212" y="1818070"/>
                  <a:pt x="90446" y="1844177"/>
                  <a:pt x="122246" y="1853011"/>
                </a:cubicBezTo>
                <a:cubicBezTo>
                  <a:pt x="151585" y="1861161"/>
                  <a:pt x="180489" y="1871081"/>
                  <a:pt x="210263" y="1877461"/>
                </a:cubicBezTo>
                <a:cubicBezTo>
                  <a:pt x="283537" y="1893163"/>
                  <a:pt x="391607" y="1905993"/>
                  <a:pt x="464535" y="1911690"/>
                </a:cubicBezTo>
                <a:cubicBezTo>
                  <a:pt x="523125" y="1916267"/>
                  <a:pt x="581891" y="1918209"/>
                  <a:pt x="640569" y="1921469"/>
                </a:cubicBezTo>
                <a:cubicBezTo>
                  <a:pt x="971448" y="1914949"/>
                  <a:pt x="1302545" y="1915574"/>
                  <a:pt x="1633206" y="1901910"/>
                </a:cubicBezTo>
                <a:cubicBezTo>
                  <a:pt x="1750069" y="1897081"/>
                  <a:pt x="1890401" y="1863018"/>
                  <a:pt x="1995054" y="1809003"/>
                </a:cubicBezTo>
                <a:cubicBezTo>
                  <a:pt x="2042873" y="1784322"/>
                  <a:pt x="2084499" y="1749000"/>
                  <a:pt x="2127080" y="1716096"/>
                </a:cubicBezTo>
                <a:cubicBezTo>
                  <a:pt x="2209716" y="1652241"/>
                  <a:pt x="2244612" y="1606667"/>
                  <a:pt x="2312894" y="1520502"/>
                </a:cubicBezTo>
                <a:cubicBezTo>
                  <a:pt x="2348326" y="1475791"/>
                  <a:pt x="2377837" y="1426364"/>
                  <a:pt x="2415581" y="1383587"/>
                </a:cubicBezTo>
                <a:cubicBezTo>
                  <a:pt x="2482225" y="1308058"/>
                  <a:pt x="2626648" y="1188805"/>
                  <a:pt x="2704081" y="1139095"/>
                </a:cubicBezTo>
                <a:cubicBezTo>
                  <a:pt x="2775892" y="1092994"/>
                  <a:pt x="2856487" y="1061816"/>
                  <a:pt x="2929014" y="1016849"/>
                </a:cubicBezTo>
                <a:cubicBezTo>
                  <a:pt x="3019695" y="960627"/>
                  <a:pt x="3102926" y="893013"/>
                  <a:pt x="3193065" y="835925"/>
                </a:cubicBezTo>
                <a:cubicBezTo>
                  <a:pt x="3310532" y="761529"/>
                  <a:pt x="3555916" y="654483"/>
                  <a:pt x="3638040" y="562094"/>
                </a:cubicBezTo>
                <a:lnTo>
                  <a:pt x="3716278" y="474077"/>
                </a:lnTo>
                <a:cubicBezTo>
                  <a:pt x="3736314" y="410629"/>
                  <a:pt x="3764776" y="348046"/>
                  <a:pt x="3750507" y="278483"/>
                </a:cubicBezTo>
                <a:cubicBezTo>
                  <a:pt x="3743916" y="246350"/>
                  <a:pt x="3726897" y="216154"/>
                  <a:pt x="3706498" y="190466"/>
                </a:cubicBezTo>
                <a:cubicBezTo>
                  <a:pt x="3650611" y="120090"/>
                  <a:pt x="3560812" y="72500"/>
                  <a:pt x="3476676" y="48661"/>
                </a:cubicBezTo>
                <a:cubicBezTo>
                  <a:pt x="3427658" y="34773"/>
                  <a:pt x="3375619" y="35621"/>
                  <a:pt x="3325091" y="29101"/>
                </a:cubicBezTo>
                <a:cubicBezTo>
                  <a:pt x="2908134" y="30988"/>
                  <a:pt x="2517443" y="-56595"/>
                  <a:pt x="2131970" y="63330"/>
                </a:cubicBezTo>
                <a:cubicBezTo>
                  <a:pt x="2038560" y="92391"/>
                  <a:pt x="1999645" y="115030"/>
                  <a:pt x="1907037" y="151347"/>
                </a:cubicBezTo>
                <a:cubicBezTo>
                  <a:pt x="1828509" y="182142"/>
                  <a:pt x="1738059" y="209671"/>
                  <a:pt x="1662545" y="249144"/>
                </a:cubicBezTo>
                <a:cubicBezTo>
                  <a:pt x="1626869" y="267793"/>
                  <a:pt x="1595132" y="293311"/>
                  <a:pt x="1559859" y="312712"/>
                </a:cubicBezTo>
                <a:cubicBezTo>
                  <a:pt x="1518839" y="335273"/>
                  <a:pt x="1440609" y="369138"/>
                  <a:pt x="1393604" y="386060"/>
                </a:cubicBezTo>
                <a:cubicBezTo>
                  <a:pt x="1377593" y="391824"/>
                  <a:pt x="1360640" y="394754"/>
                  <a:pt x="1344706" y="400729"/>
                </a:cubicBezTo>
                <a:cubicBezTo>
                  <a:pt x="1321460" y="409446"/>
                  <a:pt x="1300382" y="424243"/>
                  <a:pt x="1276248" y="430068"/>
                </a:cubicBezTo>
                <a:lnTo>
                  <a:pt x="1109993" y="469187"/>
                </a:lnTo>
                <a:close/>
              </a:path>
            </a:pathLst>
          </a:custGeom>
          <a:solidFill>
            <a:srgbClr val="97E9FF">
              <a:alpha val="69804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" name="Graphic 60" descr="Rubber duck with solid fill">
            <a:extLst>
              <a:ext uri="{FF2B5EF4-FFF2-40B4-BE49-F238E27FC236}">
                <a16:creationId xmlns:a16="http://schemas.microsoft.com/office/drawing/2014/main" id="{EA3A5B2B-F0AE-42FD-B197-31EE102499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5049912" y="3394865"/>
            <a:ext cx="571155" cy="571155"/>
          </a:xfrm>
          <a:prstGeom prst="rect">
            <a:avLst/>
          </a:prstGeom>
        </p:spPr>
      </p:pic>
      <p:pic>
        <p:nvPicPr>
          <p:cNvPr id="62" name="Graphic 61" descr="Rubber duck with solid fill">
            <a:extLst>
              <a:ext uri="{FF2B5EF4-FFF2-40B4-BE49-F238E27FC236}">
                <a16:creationId xmlns:a16="http://schemas.microsoft.com/office/drawing/2014/main" id="{8EB40DEC-7B68-435B-98A0-2C4C4AC5DE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4764334" y="4104365"/>
            <a:ext cx="571155" cy="571155"/>
          </a:xfrm>
          <a:prstGeom prst="rect">
            <a:avLst/>
          </a:prstGeom>
        </p:spPr>
      </p:pic>
      <p:pic>
        <p:nvPicPr>
          <p:cNvPr id="64" name="Graphic 63" descr="Plant with solid fill">
            <a:extLst>
              <a:ext uri="{FF2B5EF4-FFF2-40B4-BE49-F238E27FC236}">
                <a16:creationId xmlns:a16="http://schemas.microsoft.com/office/drawing/2014/main" id="{E0AD1880-3BFF-4C40-BD5A-F10405B391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048937" y="4300015"/>
            <a:ext cx="480567" cy="480567"/>
          </a:xfrm>
          <a:prstGeom prst="rect">
            <a:avLst/>
          </a:prstGeom>
        </p:spPr>
      </p:pic>
      <p:grpSp>
        <p:nvGrpSpPr>
          <p:cNvPr id="34" name="Group 33">
            <a:extLst>
              <a:ext uri="{FF2B5EF4-FFF2-40B4-BE49-F238E27FC236}">
                <a16:creationId xmlns:a16="http://schemas.microsoft.com/office/drawing/2014/main" id="{A7BB4EFD-DC55-4785-AC38-7C3D28C6D4EA}"/>
              </a:ext>
            </a:extLst>
          </p:cNvPr>
          <p:cNvGrpSpPr/>
          <p:nvPr/>
        </p:nvGrpSpPr>
        <p:grpSpPr>
          <a:xfrm>
            <a:off x="8160126" y="3423602"/>
            <a:ext cx="2053061" cy="1361526"/>
            <a:chOff x="8160126" y="3423602"/>
            <a:chExt cx="2053061" cy="1361526"/>
          </a:xfrm>
        </p:grpSpPr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184D3326-DE25-40F7-BD6E-24215748FA16}"/>
                </a:ext>
              </a:extLst>
            </p:cNvPr>
            <p:cNvSpPr/>
            <p:nvPr/>
          </p:nvSpPr>
          <p:spPr>
            <a:xfrm>
              <a:off x="8240064" y="3748486"/>
              <a:ext cx="1973123" cy="1009837"/>
            </a:xfrm>
            <a:custGeom>
              <a:avLst/>
              <a:gdLst>
                <a:gd name="connsiteX0" fmla="*/ 1109993 w 3754363"/>
                <a:gd name="connsiteY0" fmla="*/ 469187 h 1921469"/>
                <a:gd name="connsiteX1" fmla="*/ 1109993 w 3754363"/>
                <a:gd name="connsiteY1" fmla="*/ 469187 h 1921469"/>
                <a:gd name="connsiteX2" fmla="*/ 870391 w 3754363"/>
                <a:gd name="connsiteY2" fmla="*/ 488746 h 1921469"/>
                <a:gd name="connsiteX3" fmla="*/ 718806 w 3754363"/>
                <a:gd name="connsiteY3" fmla="*/ 527865 h 1921469"/>
                <a:gd name="connsiteX4" fmla="*/ 528103 w 3754363"/>
                <a:gd name="connsiteY4" fmla="*/ 625662 h 1921469"/>
                <a:gd name="connsiteX5" fmla="*/ 459645 w 3754363"/>
                <a:gd name="connsiteY5" fmla="*/ 674560 h 1921469"/>
                <a:gd name="connsiteX6" fmla="*/ 415636 w 3754363"/>
                <a:gd name="connsiteY6" fmla="*/ 733238 h 1921469"/>
                <a:gd name="connsiteX7" fmla="*/ 410746 w 3754363"/>
                <a:gd name="connsiteY7" fmla="*/ 1051078 h 1921469"/>
                <a:gd name="connsiteX8" fmla="*/ 449865 w 3754363"/>
                <a:gd name="connsiteY8" fmla="*/ 1095086 h 1921469"/>
                <a:gd name="connsiteX9" fmla="*/ 474314 w 3754363"/>
                <a:gd name="connsiteY9" fmla="*/ 1143985 h 1921469"/>
                <a:gd name="connsiteX10" fmla="*/ 503653 w 3754363"/>
                <a:gd name="connsiteY10" fmla="*/ 1187993 h 1921469"/>
                <a:gd name="connsiteX11" fmla="*/ 493874 w 3754363"/>
                <a:gd name="connsiteY11" fmla="*/ 1222222 h 1921469"/>
                <a:gd name="connsiteX12" fmla="*/ 303170 w 3754363"/>
                <a:gd name="connsiteY12" fmla="*/ 1280900 h 1921469"/>
                <a:gd name="connsiteX13" fmla="*/ 195593 w 3754363"/>
                <a:gd name="connsiteY13" fmla="*/ 1315129 h 1921469"/>
                <a:gd name="connsiteX14" fmla="*/ 146695 w 3754363"/>
                <a:gd name="connsiteY14" fmla="*/ 1339578 h 1921469"/>
                <a:gd name="connsiteX15" fmla="*/ 83127 w 3754363"/>
                <a:gd name="connsiteY15" fmla="*/ 1393367 h 1921469"/>
                <a:gd name="connsiteX16" fmla="*/ 58678 w 3754363"/>
                <a:gd name="connsiteY16" fmla="*/ 1427595 h 1921469"/>
                <a:gd name="connsiteX17" fmla="*/ 9780 w 3754363"/>
                <a:gd name="connsiteY17" fmla="*/ 1574291 h 1921469"/>
                <a:gd name="connsiteX18" fmla="*/ 0 w 3754363"/>
                <a:gd name="connsiteY18" fmla="*/ 1632969 h 1921469"/>
                <a:gd name="connsiteX19" fmla="*/ 9780 w 3754363"/>
                <a:gd name="connsiteY19" fmla="*/ 1774774 h 1921469"/>
                <a:gd name="connsiteX20" fmla="*/ 39119 w 3754363"/>
                <a:gd name="connsiteY20" fmla="*/ 1799223 h 1921469"/>
                <a:gd name="connsiteX21" fmla="*/ 122246 w 3754363"/>
                <a:gd name="connsiteY21" fmla="*/ 1853011 h 1921469"/>
                <a:gd name="connsiteX22" fmla="*/ 210263 w 3754363"/>
                <a:gd name="connsiteY22" fmla="*/ 1877461 h 1921469"/>
                <a:gd name="connsiteX23" fmla="*/ 464535 w 3754363"/>
                <a:gd name="connsiteY23" fmla="*/ 1911690 h 1921469"/>
                <a:gd name="connsiteX24" fmla="*/ 640569 w 3754363"/>
                <a:gd name="connsiteY24" fmla="*/ 1921469 h 1921469"/>
                <a:gd name="connsiteX25" fmla="*/ 1633206 w 3754363"/>
                <a:gd name="connsiteY25" fmla="*/ 1901910 h 1921469"/>
                <a:gd name="connsiteX26" fmla="*/ 1995054 w 3754363"/>
                <a:gd name="connsiteY26" fmla="*/ 1809003 h 1921469"/>
                <a:gd name="connsiteX27" fmla="*/ 2127080 w 3754363"/>
                <a:gd name="connsiteY27" fmla="*/ 1716096 h 1921469"/>
                <a:gd name="connsiteX28" fmla="*/ 2312894 w 3754363"/>
                <a:gd name="connsiteY28" fmla="*/ 1520502 h 1921469"/>
                <a:gd name="connsiteX29" fmla="*/ 2415581 w 3754363"/>
                <a:gd name="connsiteY29" fmla="*/ 1383587 h 1921469"/>
                <a:gd name="connsiteX30" fmla="*/ 2704081 w 3754363"/>
                <a:gd name="connsiteY30" fmla="*/ 1139095 h 1921469"/>
                <a:gd name="connsiteX31" fmla="*/ 2929014 w 3754363"/>
                <a:gd name="connsiteY31" fmla="*/ 1016849 h 1921469"/>
                <a:gd name="connsiteX32" fmla="*/ 3193065 w 3754363"/>
                <a:gd name="connsiteY32" fmla="*/ 835925 h 1921469"/>
                <a:gd name="connsiteX33" fmla="*/ 3638040 w 3754363"/>
                <a:gd name="connsiteY33" fmla="*/ 562094 h 1921469"/>
                <a:gd name="connsiteX34" fmla="*/ 3716278 w 3754363"/>
                <a:gd name="connsiteY34" fmla="*/ 474077 h 1921469"/>
                <a:gd name="connsiteX35" fmla="*/ 3750507 w 3754363"/>
                <a:gd name="connsiteY35" fmla="*/ 278483 h 1921469"/>
                <a:gd name="connsiteX36" fmla="*/ 3706498 w 3754363"/>
                <a:gd name="connsiteY36" fmla="*/ 190466 h 1921469"/>
                <a:gd name="connsiteX37" fmla="*/ 3476676 w 3754363"/>
                <a:gd name="connsiteY37" fmla="*/ 48661 h 1921469"/>
                <a:gd name="connsiteX38" fmla="*/ 3325091 w 3754363"/>
                <a:gd name="connsiteY38" fmla="*/ 29101 h 1921469"/>
                <a:gd name="connsiteX39" fmla="*/ 2131970 w 3754363"/>
                <a:gd name="connsiteY39" fmla="*/ 63330 h 1921469"/>
                <a:gd name="connsiteX40" fmla="*/ 1907037 w 3754363"/>
                <a:gd name="connsiteY40" fmla="*/ 151347 h 1921469"/>
                <a:gd name="connsiteX41" fmla="*/ 1662545 w 3754363"/>
                <a:gd name="connsiteY41" fmla="*/ 249144 h 1921469"/>
                <a:gd name="connsiteX42" fmla="*/ 1559859 w 3754363"/>
                <a:gd name="connsiteY42" fmla="*/ 312712 h 1921469"/>
                <a:gd name="connsiteX43" fmla="*/ 1393604 w 3754363"/>
                <a:gd name="connsiteY43" fmla="*/ 386060 h 1921469"/>
                <a:gd name="connsiteX44" fmla="*/ 1344706 w 3754363"/>
                <a:gd name="connsiteY44" fmla="*/ 400729 h 1921469"/>
                <a:gd name="connsiteX45" fmla="*/ 1276248 w 3754363"/>
                <a:gd name="connsiteY45" fmla="*/ 430068 h 1921469"/>
                <a:gd name="connsiteX46" fmla="*/ 1109993 w 3754363"/>
                <a:gd name="connsiteY46" fmla="*/ 469187 h 1921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3754363" h="1921469">
                  <a:moveTo>
                    <a:pt x="1109993" y="469187"/>
                  </a:moveTo>
                  <a:lnTo>
                    <a:pt x="1109993" y="469187"/>
                  </a:lnTo>
                  <a:cubicBezTo>
                    <a:pt x="1030126" y="475707"/>
                    <a:pt x="949637" y="476859"/>
                    <a:pt x="870391" y="488746"/>
                  </a:cubicBezTo>
                  <a:cubicBezTo>
                    <a:pt x="818785" y="496487"/>
                    <a:pt x="768218" y="511084"/>
                    <a:pt x="718806" y="527865"/>
                  </a:cubicBezTo>
                  <a:cubicBezTo>
                    <a:pt x="660157" y="547784"/>
                    <a:pt x="581364" y="591300"/>
                    <a:pt x="528103" y="625662"/>
                  </a:cubicBezTo>
                  <a:cubicBezTo>
                    <a:pt x="504539" y="640865"/>
                    <a:pt x="479910" y="655176"/>
                    <a:pt x="459645" y="674560"/>
                  </a:cubicBezTo>
                  <a:cubicBezTo>
                    <a:pt x="441977" y="691460"/>
                    <a:pt x="430306" y="713679"/>
                    <a:pt x="415636" y="733238"/>
                  </a:cubicBezTo>
                  <a:cubicBezTo>
                    <a:pt x="387086" y="856959"/>
                    <a:pt x="379884" y="862818"/>
                    <a:pt x="410746" y="1051078"/>
                  </a:cubicBezTo>
                  <a:cubicBezTo>
                    <a:pt x="413921" y="1070447"/>
                    <a:pt x="438782" y="1078888"/>
                    <a:pt x="449865" y="1095086"/>
                  </a:cubicBezTo>
                  <a:cubicBezTo>
                    <a:pt x="460156" y="1110126"/>
                    <a:pt x="465183" y="1128214"/>
                    <a:pt x="474314" y="1143985"/>
                  </a:cubicBezTo>
                  <a:cubicBezTo>
                    <a:pt x="483147" y="1159243"/>
                    <a:pt x="493873" y="1173324"/>
                    <a:pt x="503653" y="1187993"/>
                  </a:cubicBezTo>
                  <a:cubicBezTo>
                    <a:pt x="500393" y="1199403"/>
                    <a:pt x="504082" y="1216173"/>
                    <a:pt x="493874" y="1222222"/>
                  </a:cubicBezTo>
                  <a:cubicBezTo>
                    <a:pt x="399979" y="1277864"/>
                    <a:pt x="386866" y="1255148"/>
                    <a:pt x="303170" y="1280900"/>
                  </a:cubicBezTo>
                  <a:cubicBezTo>
                    <a:pt x="154236" y="1326725"/>
                    <a:pt x="324037" y="1289440"/>
                    <a:pt x="195593" y="1315129"/>
                  </a:cubicBezTo>
                  <a:cubicBezTo>
                    <a:pt x="179294" y="1323279"/>
                    <a:pt x="162245" y="1330076"/>
                    <a:pt x="146695" y="1339578"/>
                  </a:cubicBezTo>
                  <a:cubicBezTo>
                    <a:pt x="127031" y="1351595"/>
                    <a:pt x="98825" y="1374530"/>
                    <a:pt x="83127" y="1393367"/>
                  </a:cubicBezTo>
                  <a:cubicBezTo>
                    <a:pt x="74151" y="1404138"/>
                    <a:pt x="66828" y="1416186"/>
                    <a:pt x="58678" y="1427595"/>
                  </a:cubicBezTo>
                  <a:cubicBezTo>
                    <a:pt x="43766" y="1469348"/>
                    <a:pt x="20340" y="1532053"/>
                    <a:pt x="9780" y="1574291"/>
                  </a:cubicBezTo>
                  <a:cubicBezTo>
                    <a:pt x="4971" y="1593528"/>
                    <a:pt x="3260" y="1613410"/>
                    <a:pt x="0" y="1632969"/>
                  </a:cubicBezTo>
                  <a:cubicBezTo>
                    <a:pt x="3260" y="1680237"/>
                    <a:pt x="-1072" y="1728653"/>
                    <a:pt x="9780" y="1774774"/>
                  </a:cubicBezTo>
                  <a:cubicBezTo>
                    <a:pt x="12696" y="1787166"/>
                    <a:pt x="28669" y="1791953"/>
                    <a:pt x="39119" y="1799223"/>
                  </a:cubicBezTo>
                  <a:cubicBezTo>
                    <a:pt x="66212" y="1818070"/>
                    <a:pt x="90446" y="1844177"/>
                    <a:pt x="122246" y="1853011"/>
                  </a:cubicBezTo>
                  <a:cubicBezTo>
                    <a:pt x="151585" y="1861161"/>
                    <a:pt x="180489" y="1871081"/>
                    <a:pt x="210263" y="1877461"/>
                  </a:cubicBezTo>
                  <a:cubicBezTo>
                    <a:pt x="283537" y="1893163"/>
                    <a:pt x="391607" y="1905993"/>
                    <a:pt x="464535" y="1911690"/>
                  </a:cubicBezTo>
                  <a:cubicBezTo>
                    <a:pt x="523125" y="1916267"/>
                    <a:pt x="581891" y="1918209"/>
                    <a:pt x="640569" y="1921469"/>
                  </a:cubicBezTo>
                  <a:cubicBezTo>
                    <a:pt x="971448" y="1914949"/>
                    <a:pt x="1302545" y="1915574"/>
                    <a:pt x="1633206" y="1901910"/>
                  </a:cubicBezTo>
                  <a:cubicBezTo>
                    <a:pt x="1750069" y="1897081"/>
                    <a:pt x="1890401" y="1863018"/>
                    <a:pt x="1995054" y="1809003"/>
                  </a:cubicBezTo>
                  <a:cubicBezTo>
                    <a:pt x="2042873" y="1784322"/>
                    <a:pt x="2084499" y="1749000"/>
                    <a:pt x="2127080" y="1716096"/>
                  </a:cubicBezTo>
                  <a:cubicBezTo>
                    <a:pt x="2209716" y="1652241"/>
                    <a:pt x="2244612" y="1606667"/>
                    <a:pt x="2312894" y="1520502"/>
                  </a:cubicBezTo>
                  <a:cubicBezTo>
                    <a:pt x="2348326" y="1475791"/>
                    <a:pt x="2377837" y="1426364"/>
                    <a:pt x="2415581" y="1383587"/>
                  </a:cubicBezTo>
                  <a:cubicBezTo>
                    <a:pt x="2482225" y="1308058"/>
                    <a:pt x="2626648" y="1188805"/>
                    <a:pt x="2704081" y="1139095"/>
                  </a:cubicBezTo>
                  <a:cubicBezTo>
                    <a:pt x="2775892" y="1092994"/>
                    <a:pt x="2856487" y="1061816"/>
                    <a:pt x="2929014" y="1016849"/>
                  </a:cubicBezTo>
                  <a:cubicBezTo>
                    <a:pt x="3019695" y="960627"/>
                    <a:pt x="3102926" y="893013"/>
                    <a:pt x="3193065" y="835925"/>
                  </a:cubicBezTo>
                  <a:cubicBezTo>
                    <a:pt x="3310532" y="761529"/>
                    <a:pt x="3555916" y="654483"/>
                    <a:pt x="3638040" y="562094"/>
                  </a:cubicBezTo>
                  <a:lnTo>
                    <a:pt x="3716278" y="474077"/>
                  </a:lnTo>
                  <a:cubicBezTo>
                    <a:pt x="3736314" y="410629"/>
                    <a:pt x="3764776" y="348046"/>
                    <a:pt x="3750507" y="278483"/>
                  </a:cubicBezTo>
                  <a:cubicBezTo>
                    <a:pt x="3743916" y="246350"/>
                    <a:pt x="3726897" y="216154"/>
                    <a:pt x="3706498" y="190466"/>
                  </a:cubicBezTo>
                  <a:cubicBezTo>
                    <a:pt x="3650611" y="120090"/>
                    <a:pt x="3560812" y="72500"/>
                    <a:pt x="3476676" y="48661"/>
                  </a:cubicBezTo>
                  <a:cubicBezTo>
                    <a:pt x="3427658" y="34773"/>
                    <a:pt x="3375619" y="35621"/>
                    <a:pt x="3325091" y="29101"/>
                  </a:cubicBezTo>
                  <a:cubicBezTo>
                    <a:pt x="2908134" y="30988"/>
                    <a:pt x="2517443" y="-56595"/>
                    <a:pt x="2131970" y="63330"/>
                  </a:cubicBezTo>
                  <a:cubicBezTo>
                    <a:pt x="2038560" y="92391"/>
                    <a:pt x="1999645" y="115030"/>
                    <a:pt x="1907037" y="151347"/>
                  </a:cubicBezTo>
                  <a:cubicBezTo>
                    <a:pt x="1828509" y="182142"/>
                    <a:pt x="1738059" y="209671"/>
                    <a:pt x="1662545" y="249144"/>
                  </a:cubicBezTo>
                  <a:cubicBezTo>
                    <a:pt x="1626869" y="267793"/>
                    <a:pt x="1595132" y="293311"/>
                    <a:pt x="1559859" y="312712"/>
                  </a:cubicBezTo>
                  <a:cubicBezTo>
                    <a:pt x="1518839" y="335273"/>
                    <a:pt x="1440609" y="369138"/>
                    <a:pt x="1393604" y="386060"/>
                  </a:cubicBezTo>
                  <a:cubicBezTo>
                    <a:pt x="1377593" y="391824"/>
                    <a:pt x="1360640" y="394754"/>
                    <a:pt x="1344706" y="400729"/>
                  </a:cubicBezTo>
                  <a:cubicBezTo>
                    <a:pt x="1321460" y="409446"/>
                    <a:pt x="1300382" y="424243"/>
                    <a:pt x="1276248" y="430068"/>
                  </a:cubicBezTo>
                  <a:lnTo>
                    <a:pt x="1109993" y="469187"/>
                  </a:lnTo>
                  <a:close/>
                </a:path>
              </a:pathLst>
            </a:custGeom>
            <a:solidFill>
              <a:srgbClr val="97E9FF">
                <a:alpha val="69804"/>
              </a:srgb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9" name="Graphic 68" descr="Plant with solid fill">
              <a:extLst>
                <a:ext uri="{FF2B5EF4-FFF2-40B4-BE49-F238E27FC236}">
                  <a16:creationId xmlns:a16="http://schemas.microsoft.com/office/drawing/2014/main" id="{8ECA5EAB-0A73-4ABC-970C-217E7034EB8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160126" y="3974939"/>
              <a:ext cx="480567" cy="480567"/>
            </a:xfrm>
            <a:prstGeom prst="rect">
              <a:avLst/>
            </a:prstGeom>
          </p:spPr>
        </p:pic>
        <p:pic>
          <p:nvPicPr>
            <p:cNvPr id="70" name="Graphic 69" descr="Plant with solid fill">
              <a:extLst>
                <a:ext uri="{FF2B5EF4-FFF2-40B4-BE49-F238E27FC236}">
                  <a16:creationId xmlns:a16="http://schemas.microsoft.com/office/drawing/2014/main" id="{11C89202-6A38-4A04-AE3F-D8720984F48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633733" y="3579284"/>
              <a:ext cx="480567" cy="480567"/>
            </a:xfrm>
            <a:prstGeom prst="rect">
              <a:avLst/>
            </a:prstGeom>
          </p:spPr>
        </p:pic>
        <p:pic>
          <p:nvPicPr>
            <p:cNvPr id="71" name="Graphic 70" descr="Plant with solid fill">
              <a:extLst>
                <a:ext uri="{FF2B5EF4-FFF2-40B4-BE49-F238E27FC236}">
                  <a16:creationId xmlns:a16="http://schemas.microsoft.com/office/drawing/2014/main" id="{DEFB60FB-0113-4BDE-BF8B-939EDACDDCA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9625706" y="3820228"/>
              <a:ext cx="480567" cy="480567"/>
            </a:xfrm>
            <a:prstGeom prst="rect">
              <a:avLst/>
            </a:prstGeom>
          </p:spPr>
        </p:pic>
        <p:pic>
          <p:nvPicPr>
            <p:cNvPr id="72" name="Graphic 71" descr="Plant with solid fill">
              <a:extLst>
                <a:ext uri="{FF2B5EF4-FFF2-40B4-BE49-F238E27FC236}">
                  <a16:creationId xmlns:a16="http://schemas.microsoft.com/office/drawing/2014/main" id="{8BE2D858-0132-49CE-A1D7-E778E3A614B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240064" y="4304561"/>
              <a:ext cx="480567" cy="480567"/>
            </a:xfrm>
            <a:prstGeom prst="rect">
              <a:avLst/>
            </a:prstGeom>
          </p:spPr>
        </p:pic>
        <p:pic>
          <p:nvPicPr>
            <p:cNvPr id="73" name="Graphic 72" descr="Plant with solid fill">
              <a:extLst>
                <a:ext uri="{FF2B5EF4-FFF2-40B4-BE49-F238E27FC236}">
                  <a16:creationId xmlns:a16="http://schemas.microsoft.com/office/drawing/2014/main" id="{C5A7FDA1-6498-4F4D-8BFB-2C5A046EAD9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908336" y="4300795"/>
              <a:ext cx="480567" cy="480567"/>
            </a:xfrm>
            <a:prstGeom prst="rect">
              <a:avLst/>
            </a:prstGeom>
          </p:spPr>
        </p:pic>
        <p:pic>
          <p:nvPicPr>
            <p:cNvPr id="74" name="Graphic 73" descr="Lotus Flower with solid fill">
              <a:extLst>
                <a:ext uri="{FF2B5EF4-FFF2-40B4-BE49-F238E27FC236}">
                  <a16:creationId xmlns:a16="http://schemas.microsoft.com/office/drawing/2014/main" id="{C12D5889-66E2-4BC4-9936-BF8F93DD01F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9105182" y="3423602"/>
              <a:ext cx="480567" cy="480567"/>
            </a:xfrm>
            <a:prstGeom prst="rect">
              <a:avLst/>
            </a:prstGeom>
          </p:spPr>
        </p:pic>
      </p:grpSp>
      <p:sp>
        <p:nvSpPr>
          <p:cNvPr id="75" name="Oval 74">
            <a:extLst>
              <a:ext uri="{FF2B5EF4-FFF2-40B4-BE49-F238E27FC236}">
                <a16:creationId xmlns:a16="http://schemas.microsoft.com/office/drawing/2014/main" id="{40A4F603-35FB-41AD-817F-926E2EE7A233}"/>
              </a:ext>
            </a:extLst>
          </p:cNvPr>
          <p:cNvSpPr/>
          <p:nvPr/>
        </p:nvSpPr>
        <p:spPr>
          <a:xfrm>
            <a:off x="7020988" y="3653393"/>
            <a:ext cx="1065967" cy="10659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2X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05AC332A-3C85-4AB6-9511-4C0783F0C402}"/>
              </a:ext>
            </a:extLst>
          </p:cNvPr>
          <p:cNvSpPr/>
          <p:nvPr/>
        </p:nvSpPr>
        <p:spPr>
          <a:xfrm>
            <a:off x="2254216" y="4782085"/>
            <a:ext cx="8322507" cy="1202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6E4ECF2D-8C4A-419A-966D-1CF00295AE8B}"/>
              </a:ext>
            </a:extLst>
          </p:cNvPr>
          <p:cNvSpPr/>
          <p:nvPr/>
        </p:nvSpPr>
        <p:spPr>
          <a:xfrm>
            <a:off x="2215098" y="4782085"/>
            <a:ext cx="98436" cy="116806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5" name="Graphic 64" descr="Plant with solid fill">
            <a:extLst>
              <a:ext uri="{FF2B5EF4-FFF2-40B4-BE49-F238E27FC236}">
                <a16:creationId xmlns:a16="http://schemas.microsoft.com/office/drawing/2014/main" id="{829E98BB-C947-408F-9528-F30F9D6A80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352173" y="5092390"/>
            <a:ext cx="480567" cy="480567"/>
          </a:xfrm>
          <a:prstGeom prst="rect">
            <a:avLst/>
          </a:prstGeom>
        </p:spPr>
      </p:pic>
      <p:sp>
        <p:nvSpPr>
          <p:cNvPr id="67" name="Isosceles Triangle 66">
            <a:extLst>
              <a:ext uri="{FF2B5EF4-FFF2-40B4-BE49-F238E27FC236}">
                <a16:creationId xmlns:a16="http://schemas.microsoft.com/office/drawing/2014/main" id="{8C75C325-BBDE-4CCC-9C2C-ACA4628F7303}"/>
              </a:ext>
            </a:extLst>
          </p:cNvPr>
          <p:cNvSpPr/>
          <p:nvPr/>
        </p:nvSpPr>
        <p:spPr>
          <a:xfrm>
            <a:off x="2603437" y="4985709"/>
            <a:ext cx="804955" cy="69392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3X</a:t>
            </a:r>
            <a:endParaRPr lang="en-US" sz="2400" dirty="0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7FDD58BC-8C35-44F5-968C-3EDD2C191B98}"/>
              </a:ext>
            </a:extLst>
          </p:cNvPr>
          <p:cNvGrpSpPr/>
          <p:nvPr/>
        </p:nvGrpSpPr>
        <p:grpSpPr>
          <a:xfrm>
            <a:off x="3901862" y="4860582"/>
            <a:ext cx="1341978" cy="898540"/>
            <a:chOff x="3898598" y="4781096"/>
            <a:chExt cx="1973122" cy="1321131"/>
          </a:xfrm>
        </p:grpSpPr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4EDFE9F-59EA-42F0-BD14-770AD6303702}"/>
                </a:ext>
              </a:extLst>
            </p:cNvPr>
            <p:cNvSpPr/>
            <p:nvPr/>
          </p:nvSpPr>
          <p:spPr>
            <a:xfrm>
              <a:off x="3898598" y="5092390"/>
              <a:ext cx="1973122" cy="1009837"/>
            </a:xfrm>
            <a:custGeom>
              <a:avLst/>
              <a:gdLst>
                <a:gd name="connsiteX0" fmla="*/ 1109993 w 3754363"/>
                <a:gd name="connsiteY0" fmla="*/ 469187 h 1921469"/>
                <a:gd name="connsiteX1" fmla="*/ 1109993 w 3754363"/>
                <a:gd name="connsiteY1" fmla="*/ 469187 h 1921469"/>
                <a:gd name="connsiteX2" fmla="*/ 870391 w 3754363"/>
                <a:gd name="connsiteY2" fmla="*/ 488746 h 1921469"/>
                <a:gd name="connsiteX3" fmla="*/ 718806 w 3754363"/>
                <a:gd name="connsiteY3" fmla="*/ 527865 h 1921469"/>
                <a:gd name="connsiteX4" fmla="*/ 528103 w 3754363"/>
                <a:gd name="connsiteY4" fmla="*/ 625662 h 1921469"/>
                <a:gd name="connsiteX5" fmla="*/ 459645 w 3754363"/>
                <a:gd name="connsiteY5" fmla="*/ 674560 h 1921469"/>
                <a:gd name="connsiteX6" fmla="*/ 415636 w 3754363"/>
                <a:gd name="connsiteY6" fmla="*/ 733238 h 1921469"/>
                <a:gd name="connsiteX7" fmla="*/ 410746 w 3754363"/>
                <a:gd name="connsiteY7" fmla="*/ 1051078 h 1921469"/>
                <a:gd name="connsiteX8" fmla="*/ 449865 w 3754363"/>
                <a:gd name="connsiteY8" fmla="*/ 1095086 h 1921469"/>
                <a:gd name="connsiteX9" fmla="*/ 474314 w 3754363"/>
                <a:gd name="connsiteY9" fmla="*/ 1143985 h 1921469"/>
                <a:gd name="connsiteX10" fmla="*/ 503653 w 3754363"/>
                <a:gd name="connsiteY10" fmla="*/ 1187993 h 1921469"/>
                <a:gd name="connsiteX11" fmla="*/ 493874 w 3754363"/>
                <a:gd name="connsiteY11" fmla="*/ 1222222 h 1921469"/>
                <a:gd name="connsiteX12" fmla="*/ 303170 w 3754363"/>
                <a:gd name="connsiteY12" fmla="*/ 1280900 h 1921469"/>
                <a:gd name="connsiteX13" fmla="*/ 195593 w 3754363"/>
                <a:gd name="connsiteY13" fmla="*/ 1315129 h 1921469"/>
                <a:gd name="connsiteX14" fmla="*/ 146695 w 3754363"/>
                <a:gd name="connsiteY14" fmla="*/ 1339578 h 1921469"/>
                <a:gd name="connsiteX15" fmla="*/ 83127 w 3754363"/>
                <a:gd name="connsiteY15" fmla="*/ 1393367 h 1921469"/>
                <a:gd name="connsiteX16" fmla="*/ 58678 w 3754363"/>
                <a:gd name="connsiteY16" fmla="*/ 1427595 h 1921469"/>
                <a:gd name="connsiteX17" fmla="*/ 9780 w 3754363"/>
                <a:gd name="connsiteY17" fmla="*/ 1574291 h 1921469"/>
                <a:gd name="connsiteX18" fmla="*/ 0 w 3754363"/>
                <a:gd name="connsiteY18" fmla="*/ 1632969 h 1921469"/>
                <a:gd name="connsiteX19" fmla="*/ 9780 w 3754363"/>
                <a:gd name="connsiteY19" fmla="*/ 1774774 h 1921469"/>
                <a:gd name="connsiteX20" fmla="*/ 39119 w 3754363"/>
                <a:gd name="connsiteY20" fmla="*/ 1799223 h 1921469"/>
                <a:gd name="connsiteX21" fmla="*/ 122246 w 3754363"/>
                <a:gd name="connsiteY21" fmla="*/ 1853011 h 1921469"/>
                <a:gd name="connsiteX22" fmla="*/ 210263 w 3754363"/>
                <a:gd name="connsiteY22" fmla="*/ 1877461 h 1921469"/>
                <a:gd name="connsiteX23" fmla="*/ 464535 w 3754363"/>
                <a:gd name="connsiteY23" fmla="*/ 1911690 h 1921469"/>
                <a:gd name="connsiteX24" fmla="*/ 640569 w 3754363"/>
                <a:gd name="connsiteY24" fmla="*/ 1921469 h 1921469"/>
                <a:gd name="connsiteX25" fmla="*/ 1633206 w 3754363"/>
                <a:gd name="connsiteY25" fmla="*/ 1901910 h 1921469"/>
                <a:gd name="connsiteX26" fmla="*/ 1995054 w 3754363"/>
                <a:gd name="connsiteY26" fmla="*/ 1809003 h 1921469"/>
                <a:gd name="connsiteX27" fmla="*/ 2127080 w 3754363"/>
                <a:gd name="connsiteY27" fmla="*/ 1716096 h 1921469"/>
                <a:gd name="connsiteX28" fmla="*/ 2312894 w 3754363"/>
                <a:gd name="connsiteY28" fmla="*/ 1520502 h 1921469"/>
                <a:gd name="connsiteX29" fmla="*/ 2415581 w 3754363"/>
                <a:gd name="connsiteY29" fmla="*/ 1383587 h 1921469"/>
                <a:gd name="connsiteX30" fmla="*/ 2704081 w 3754363"/>
                <a:gd name="connsiteY30" fmla="*/ 1139095 h 1921469"/>
                <a:gd name="connsiteX31" fmla="*/ 2929014 w 3754363"/>
                <a:gd name="connsiteY31" fmla="*/ 1016849 h 1921469"/>
                <a:gd name="connsiteX32" fmla="*/ 3193065 w 3754363"/>
                <a:gd name="connsiteY32" fmla="*/ 835925 h 1921469"/>
                <a:gd name="connsiteX33" fmla="*/ 3638040 w 3754363"/>
                <a:gd name="connsiteY33" fmla="*/ 562094 h 1921469"/>
                <a:gd name="connsiteX34" fmla="*/ 3716278 w 3754363"/>
                <a:gd name="connsiteY34" fmla="*/ 474077 h 1921469"/>
                <a:gd name="connsiteX35" fmla="*/ 3750507 w 3754363"/>
                <a:gd name="connsiteY35" fmla="*/ 278483 h 1921469"/>
                <a:gd name="connsiteX36" fmla="*/ 3706498 w 3754363"/>
                <a:gd name="connsiteY36" fmla="*/ 190466 h 1921469"/>
                <a:gd name="connsiteX37" fmla="*/ 3476676 w 3754363"/>
                <a:gd name="connsiteY37" fmla="*/ 48661 h 1921469"/>
                <a:gd name="connsiteX38" fmla="*/ 3325091 w 3754363"/>
                <a:gd name="connsiteY38" fmla="*/ 29101 h 1921469"/>
                <a:gd name="connsiteX39" fmla="*/ 2131970 w 3754363"/>
                <a:gd name="connsiteY39" fmla="*/ 63330 h 1921469"/>
                <a:gd name="connsiteX40" fmla="*/ 1907037 w 3754363"/>
                <a:gd name="connsiteY40" fmla="*/ 151347 h 1921469"/>
                <a:gd name="connsiteX41" fmla="*/ 1662545 w 3754363"/>
                <a:gd name="connsiteY41" fmla="*/ 249144 h 1921469"/>
                <a:gd name="connsiteX42" fmla="*/ 1559859 w 3754363"/>
                <a:gd name="connsiteY42" fmla="*/ 312712 h 1921469"/>
                <a:gd name="connsiteX43" fmla="*/ 1393604 w 3754363"/>
                <a:gd name="connsiteY43" fmla="*/ 386060 h 1921469"/>
                <a:gd name="connsiteX44" fmla="*/ 1344706 w 3754363"/>
                <a:gd name="connsiteY44" fmla="*/ 400729 h 1921469"/>
                <a:gd name="connsiteX45" fmla="*/ 1276248 w 3754363"/>
                <a:gd name="connsiteY45" fmla="*/ 430068 h 1921469"/>
                <a:gd name="connsiteX46" fmla="*/ 1109993 w 3754363"/>
                <a:gd name="connsiteY46" fmla="*/ 469187 h 1921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3754363" h="1921469">
                  <a:moveTo>
                    <a:pt x="1109993" y="469187"/>
                  </a:moveTo>
                  <a:lnTo>
                    <a:pt x="1109993" y="469187"/>
                  </a:lnTo>
                  <a:cubicBezTo>
                    <a:pt x="1030126" y="475707"/>
                    <a:pt x="949637" y="476859"/>
                    <a:pt x="870391" y="488746"/>
                  </a:cubicBezTo>
                  <a:cubicBezTo>
                    <a:pt x="818785" y="496487"/>
                    <a:pt x="768218" y="511084"/>
                    <a:pt x="718806" y="527865"/>
                  </a:cubicBezTo>
                  <a:cubicBezTo>
                    <a:pt x="660157" y="547784"/>
                    <a:pt x="581364" y="591300"/>
                    <a:pt x="528103" y="625662"/>
                  </a:cubicBezTo>
                  <a:cubicBezTo>
                    <a:pt x="504539" y="640865"/>
                    <a:pt x="479910" y="655176"/>
                    <a:pt x="459645" y="674560"/>
                  </a:cubicBezTo>
                  <a:cubicBezTo>
                    <a:pt x="441977" y="691460"/>
                    <a:pt x="430306" y="713679"/>
                    <a:pt x="415636" y="733238"/>
                  </a:cubicBezTo>
                  <a:cubicBezTo>
                    <a:pt x="387086" y="856959"/>
                    <a:pt x="379884" y="862818"/>
                    <a:pt x="410746" y="1051078"/>
                  </a:cubicBezTo>
                  <a:cubicBezTo>
                    <a:pt x="413921" y="1070447"/>
                    <a:pt x="438782" y="1078888"/>
                    <a:pt x="449865" y="1095086"/>
                  </a:cubicBezTo>
                  <a:cubicBezTo>
                    <a:pt x="460156" y="1110126"/>
                    <a:pt x="465183" y="1128214"/>
                    <a:pt x="474314" y="1143985"/>
                  </a:cubicBezTo>
                  <a:cubicBezTo>
                    <a:pt x="483147" y="1159243"/>
                    <a:pt x="493873" y="1173324"/>
                    <a:pt x="503653" y="1187993"/>
                  </a:cubicBezTo>
                  <a:cubicBezTo>
                    <a:pt x="500393" y="1199403"/>
                    <a:pt x="504082" y="1216173"/>
                    <a:pt x="493874" y="1222222"/>
                  </a:cubicBezTo>
                  <a:cubicBezTo>
                    <a:pt x="399979" y="1277864"/>
                    <a:pt x="386866" y="1255148"/>
                    <a:pt x="303170" y="1280900"/>
                  </a:cubicBezTo>
                  <a:cubicBezTo>
                    <a:pt x="154236" y="1326725"/>
                    <a:pt x="324037" y="1289440"/>
                    <a:pt x="195593" y="1315129"/>
                  </a:cubicBezTo>
                  <a:cubicBezTo>
                    <a:pt x="179294" y="1323279"/>
                    <a:pt x="162245" y="1330076"/>
                    <a:pt x="146695" y="1339578"/>
                  </a:cubicBezTo>
                  <a:cubicBezTo>
                    <a:pt x="127031" y="1351595"/>
                    <a:pt x="98825" y="1374530"/>
                    <a:pt x="83127" y="1393367"/>
                  </a:cubicBezTo>
                  <a:cubicBezTo>
                    <a:pt x="74151" y="1404138"/>
                    <a:pt x="66828" y="1416186"/>
                    <a:pt x="58678" y="1427595"/>
                  </a:cubicBezTo>
                  <a:cubicBezTo>
                    <a:pt x="43766" y="1469348"/>
                    <a:pt x="20340" y="1532053"/>
                    <a:pt x="9780" y="1574291"/>
                  </a:cubicBezTo>
                  <a:cubicBezTo>
                    <a:pt x="4971" y="1593528"/>
                    <a:pt x="3260" y="1613410"/>
                    <a:pt x="0" y="1632969"/>
                  </a:cubicBezTo>
                  <a:cubicBezTo>
                    <a:pt x="3260" y="1680237"/>
                    <a:pt x="-1072" y="1728653"/>
                    <a:pt x="9780" y="1774774"/>
                  </a:cubicBezTo>
                  <a:cubicBezTo>
                    <a:pt x="12696" y="1787166"/>
                    <a:pt x="28669" y="1791953"/>
                    <a:pt x="39119" y="1799223"/>
                  </a:cubicBezTo>
                  <a:cubicBezTo>
                    <a:pt x="66212" y="1818070"/>
                    <a:pt x="90446" y="1844177"/>
                    <a:pt x="122246" y="1853011"/>
                  </a:cubicBezTo>
                  <a:cubicBezTo>
                    <a:pt x="151585" y="1861161"/>
                    <a:pt x="180489" y="1871081"/>
                    <a:pt x="210263" y="1877461"/>
                  </a:cubicBezTo>
                  <a:cubicBezTo>
                    <a:pt x="283537" y="1893163"/>
                    <a:pt x="391607" y="1905993"/>
                    <a:pt x="464535" y="1911690"/>
                  </a:cubicBezTo>
                  <a:cubicBezTo>
                    <a:pt x="523125" y="1916267"/>
                    <a:pt x="581891" y="1918209"/>
                    <a:pt x="640569" y="1921469"/>
                  </a:cubicBezTo>
                  <a:cubicBezTo>
                    <a:pt x="971448" y="1914949"/>
                    <a:pt x="1302545" y="1915574"/>
                    <a:pt x="1633206" y="1901910"/>
                  </a:cubicBezTo>
                  <a:cubicBezTo>
                    <a:pt x="1750069" y="1897081"/>
                    <a:pt x="1890401" y="1863018"/>
                    <a:pt x="1995054" y="1809003"/>
                  </a:cubicBezTo>
                  <a:cubicBezTo>
                    <a:pt x="2042873" y="1784322"/>
                    <a:pt x="2084499" y="1749000"/>
                    <a:pt x="2127080" y="1716096"/>
                  </a:cubicBezTo>
                  <a:cubicBezTo>
                    <a:pt x="2209716" y="1652241"/>
                    <a:pt x="2244612" y="1606667"/>
                    <a:pt x="2312894" y="1520502"/>
                  </a:cubicBezTo>
                  <a:cubicBezTo>
                    <a:pt x="2348326" y="1475791"/>
                    <a:pt x="2377837" y="1426364"/>
                    <a:pt x="2415581" y="1383587"/>
                  </a:cubicBezTo>
                  <a:cubicBezTo>
                    <a:pt x="2482225" y="1308058"/>
                    <a:pt x="2626648" y="1188805"/>
                    <a:pt x="2704081" y="1139095"/>
                  </a:cubicBezTo>
                  <a:cubicBezTo>
                    <a:pt x="2775892" y="1092994"/>
                    <a:pt x="2856487" y="1061816"/>
                    <a:pt x="2929014" y="1016849"/>
                  </a:cubicBezTo>
                  <a:cubicBezTo>
                    <a:pt x="3019695" y="960627"/>
                    <a:pt x="3102926" y="893013"/>
                    <a:pt x="3193065" y="835925"/>
                  </a:cubicBezTo>
                  <a:cubicBezTo>
                    <a:pt x="3310532" y="761529"/>
                    <a:pt x="3555916" y="654483"/>
                    <a:pt x="3638040" y="562094"/>
                  </a:cubicBezTo>
                  <a:lnTo>
                    <a:pt x="3716278" y="474077"/>
                  </a:lnTo>
                  <a:cubicBezTo>
                    <a:pt x="3736314" y="410629"/>
                    <a:pt x="3764776" y="348046"/>
                    <a:pt x="3750507" y="278483"/>
                  </a:cubicBezTo>
                  <a:cubicBezTo>
                    <a:pt x="3743916" y="246350"/>
                    <a:pt x="3726897" y="216154"/>
                    <a:pt x="3706498" y="190466"/>
                  </a:cubicBezTo>
                  <a:cubicBezTo>
                    <a:pt x="3650611" y="120090"/>
                    <a:pt x="3560812" y="72500"/>
                    <a:pt x="3476676" y="48661"/>
                  </a:cubicBezTo>
                  <a:cubicBezTo>
                    <a:pt x="3427658" y="34773"/>
                    <a:pt x="3375619" y="35621"/>
                    <a:pt x="3325091" y="29101"/>
                  </a:cubicBezTo>
                  <a:cubicBezTo>
                    <a:pt x="2908134" y="30988"/>
                    <a:pt x="2517443" y="-56595"/>
                    <a:pt x="2131970" y="63330"/>
                  </a:cubicBezTo>
                  <a:cubicBezTo>
                    <a:pt x="2038560" y="92391"/>
                    <a:pt x="1999645" y="115030"/>
                    <a:pt x="1907037" y="151347"/>
                  </a:cubicBezTo>
                  <a:cubicBezTo>
                    <a:pt x="1828509" y="182142"/>
                    <a:pt x="1738059" y="209671"/>
                    <a:pt x="1662545" y="249144"/>
                  </a:cubicBezTo>
                  <a:cubicBezTo>
                    <a:pt x="1626869" y="267793"/>
                    <a:pt x="1595132" y="293311"/>
                    <a:pt x="1559859" y="312712"/>
                  </a:cubicBezTo>
                  <a:cubicBezTo>
                    <a:pt x="1518839" y="335273"/>
                    <a:pt x="1440609" y="369138"/>
                    <a:pt x="1393604" y="386060"/>
                  </a:cubicBezTo>
                  <a:cubicBezTo>
                    <a:pt x="1377593" y="391824"/>
                    <a:pt x="1360640" y="394754"/>
                    <a:pt x="1344706" y="400729"/>
                  </a:cubicBezTo>
                  <a:cubicBezTo>
                    <a:pt x="1321460" y="409446"/>
                    <a:pt x="1300382" y="424243"/>
                    <a:pt x="1276248" y="430068"/>
                  </a:cubicBezTo>
                  <a:lnTo>
                    <a:pt x="1109993" y="469187"/>
                  </a:lnTo>
                  <a:close/>
                </a:path>
              </a:pathLst>
            </a:custGeom>
            <a:solidFill>
              <a:srgbClr val="97E9FF">
                <a:alpha val="69804"/>
              </a:srgb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6" name="Graphic 75" descr="Rubber duck with solid fill">
              <a:extLst>
                <a:ext uri="{FF2B5EF4-FFF2-40B4-BE49-F238E27FC236}">
                  <a16:creationId xmlns:a16="http://schemas.microsoft.com/office/drawing/2014/main" id="{CF3C81CD-91B8-4140-AA7C-9938BDACB0F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4914128" y="4781096"/>
              <a:ext cx="571155" cy="571155"/>
            </a:xfrm>
            <a:prstGeom prst="rect">
              <a:avLst/>
            </a:prstGeom>
          </p:spPr>
        </p:pic>
        <p:pic>
          <p:nvPicPr>
            <p:cNvPr id="77" name="Graphic 76" descr="Rubber duck with solid fill">
              <a:extLst>
                <a:ext uri="{FF2B5EF4-FFF2-40B4-BE49-F238E27FC236}">
                  <a16:creationId xmlns:a16="http://schemas.microsoft.com/office/drawing/2014/main" id="{5AD28588-F4C9-4A7B-9C97-471351B0C8C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4628550" y="5490596"/>
              <a:ext cx="571155" cy="571155"/>
            </a:xfrm>
            <a:prstGeom prst="rect">
              <a:avLst/>
            </a:prstGeom>
          </p:spPr>
        </p:pic>
      </p:grpSp>
      <p:sp>
        <p:nvSpPr>
          <p:cNvPr id="78" name="Oval 77">
            <a:extLst>
              <a:ext uri="{FF2B5EF4-FFF2-40B4-BE49-F238E27FC236}">
                <a16:creationId xmlns:a16="http://schemas.microsoft.com/office/drawing/2014/main" id="{ACA594CF-1211-4224-9826-4607D0B485CF}"/>
              </a:ext>
            </a:extLst>
          </p:cNvPr>
          <p:cNvSpPr/>
          <p:nvPr/>
        </p:nvSpPr>
        <p:spPr>
          <a:xfrm>
            <a:off x="7077509" y="5010821"/>
            <a:ext cx="720772" cy="7207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2X</a:t>
            </a:r>
            <a:endParaRPr lang="en-US" sz="3600" dirty="0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E750B193-2DA2-46AB-BF9E-9405CD070623}"/>
              </a:ext>
            </a:extLst>
          </p:cNvPr>
          <p:cNvGrpSpPr/>
          <p:nvPr/>
        </p:nvGrpSpPr>
        <p:grpSpPr>
          <a:xfrm>
            <a:off x="8393639" y="4805124"/>
            <a:ext cx="1425132" cy="983392"/>
            <a:chOff x="8393639" y="4805124"/>
            <a:chExt cx="1425132" cy="983392"/>
          </a:xfrm>
        </p:grpSpPr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74EDDC5A-3622-48BE-AEAF-4631A872FF63}"/>
                </a:ext>
              </a:extLst>
            </p:cNvPr>
            <p:cNvSpPr/>
            <p:nvPr/>
          </p:nvSpPr>
          <p:spPr>
            <a:xfrm>
              <a:off x="8393639" y="5039779"/>
              <a:ext cx="1425132" cy="729377"/>
            </a:xfrm>
            <a:custGeom>
              <a:avLst/>
              <a:gdLst>
                <a:gd name="connsiteX0" fmla="*/ 1109993 w 3754363"/>
                <a:gd name="connsiteY0" fmla="*/ 469187 h 1921469"/>
                <a:gd name="connsiteX1" fmla="*/ 1109993 w 3754363"/>
                <a:gd name="connsiteY1" fmla="*/ 469187 h 1921469"/>
                <a:gd name="connsiteX2" fmla="*/ 870391 w 3754363"/>
                <a:gd name="connsiteY2" fmla="*/ 488746 h 1921469"/>
                <a:gd name="connsiteX3" fmla="*/ 718806 w 3754363"/>
                <a:gd name="connsiteY3" fmla="*/ 527865 h 1921469"/>
                <a:gd name="connsiteX4" fmla="*/ 528103 w 3754363"/>
                <a:gd name="connsiteY4" fmla="*/ 625662 h 1921469"/>
                <a:gd name="connsiteX5" fmla="*/ 459645 w 3754363"/>
                <a:gd name="connsiteY5" fmla="*/ 674560 h 1921469"/>
                <a:gd name="connsiteX6" fmla="*/ 415636 w 3754363"/>
                <a:gd name="connsiteY6" fmla="*/ 733238 h 1921469"/>
                <a:gd name="connsiteX7" fmla="*/ 410746 w 3754363"/>
                <a:gd name="connsiteY7" fmla="*/ 1051078 h 1921469"/>
                <a:gd name="connsiteX8" fmla="*/ 449865 w 3754363"/>
                <a:gd name="connsiteY8" fmla="*/ 1095086 h 1921469"/>
                <a:gd name="connsiteX9" fmla="*/ 474314 w 3754363"/>
                <a:gd name="connsiteY9" fmla="*/ 1143985 h 1921469"/>
                <a:gd name="connsiteX10" fmla="*/ 503653 w 3754363"/>
                <a:gd name="connsiteY10" fmla="*/ 1187993 h 1921469"/>
                <a:gd name="connsiteX11" fmla="*/ 493874 w 3754363"/>
                <a:gd name="connsiteY11" fmla="*/ 1222222 h 1921469"/>
                <a:gd name="connsiteX12" fmla="*/ 303170 w 3754363"/>
                <a:gd name="connsiteY12" fmla="*/ 1280900 h 1921469"/>
                <a:gd name="connsiteX13" fmla="*/ 195593 w 3754363"/>
                <a:gd name="connsiteY13" fmla="*/ 1315129 h 1921469"/>
                <a:gd name="connsiteX14" fmla="*/ 146695 w 3754363"/>
                <a:gd name="connsiteY14" fmla="*/ 1339578 h 1921469"/>
                <a:gd name="connsiteX15" fmla="*/ 83127 w 3754363"/>
                <a:gd name="connsiteY15" fmla="*/ 1393367 h 1921469"/>
                <a:gd name="connsiteX16" fmla="*/ 58678 w 3754363"/>
                <a:gd name="connsiteY16" fmla="*/ 1427595 h 1921469"/>
                <a:gd name="connsiteX17" fmla="*/ 9780 w 3754363"/>
                <a:gd name="connsiteY17" fmla="*/ 1574291 h 1921469"/>
                <a:gd name="connsiteX18" fmla="*/ 0 w 3754363"/>
                <a:gd name="connsiteY18" fmla="*/ 1632969 h 1921469"/>
                <a:gd name="connsiteX19" fmla="*/ 9780 w 3754363"/>
                <a:gd name="connsiteY19" fmla="*/ 1774774 h 1921469"/>
                <a:gd name="connsiteX20" fmla="*/ 39119 w 3754363"/>
                <a:gd name="connsiteY20" fmla="*/ 1799223 h 1921469"/>
                <a:gd name="connsiteX21" fmla="*/ 122246 w 3754363"/>
                <a:gd name="connsiteY21" fmla="*/ 1853011 h 1921469"/>
                <a:gd name="connsiteX22" fmla="*/ 210263 w 3754363"/>
                <a:gd name="connsiteY22" fmla="*/ 1877461 h 1921469"/>
                <a:gd name="connsiteX23" fmla="*/ 464535 w 3754363"/>
                <a:gd name="connsiteY23" fmla="*/ 1911690 h 1921469"/>
                <a:gd name="connsiteX24" fmla="*/ 640569 w 3754363"/>
                <a:gd name="connsiteY24" fmla="*/ 1921469 h 1921469"/>
                <a:gd name="connsiteX25" fmla="*/ 1633206 w 3754363"/>
                <a:gd name="connsiteY25" fmla="*/ 1901910 h 1921469"/>
                <a:gd name="connsiteX26" fmla="*/ 1995054 w 3754363"/>
                <a:gd name="connsiteY26" fmla="*/ 1809003 h 1921469"/>
                <a:gd name="connsiteX27" fmla="*/ 2127080 w 3754363"/>
                <a:gd name="connsiteY27" fmla="*/ 1716096 h 1921469"/>
                <a:gd name="connsiteX28" fmla="*/ 2312894 w 3754363"/>
                <a:gd name="connsiteY28" fmla="*/ 1520502 h 1921469"/>
                <a:gd name="connsiteX29" fmla="*/ 2415581 w 3754363"/>
                <a:gd name="connsiteY29" fmla="*/ 1383587 h 1921469"/>
                <a:gd name="connsiteX30" fmla="*/ 2704081 w 3754363"/>
                <a:gd name="connsiteY30" fmla="*/ 1139095 h 1921469"/>
                <a:gd name="connsiteX31" fmla="*/ 2929014 w 3754363"/>
                <a:gd name="connsiteY31" fmla="*/ 1016849 h 1921469"/>
                <a:gd name="connsiteX32" fmla="*/ 3193065 w 3754363"/>
                <a:gd name="connsiteY32" fmla="*/ 835925 h 1921469"/>
                <a:gd name="connsiteX33" fmla="*/ 3638040 w 3754363"/>
                <a:gd name="connsiteY33" fmla="*/ 562094 h 1921469"/>
                <a:gd name="connsiteX34" fmla="*/ 3716278 w 3754363"/>
                <a:gd name="connsiteY34" fmla="*/ 474077 h 1921469"/>
                <a:gd name="connsiteX35" fmla="*/ 3750507 w 3754363"/>
                <a:gd name="connsiteY35" fmla="*/ 278483 h 1921469"/>
                <a:gd name="connsiteX36" fmla="*/ 3706498 w 3754363"/>
                <a:gd name="connsiteY36" fmla="*/ 190466 h 1921469"/>
                <a:gd name="connsiteX37" fmla="*/ 3476676 w 3754363"/>
                <a:gd name="connsiteY37" fmla="*/ 48661 h 1921469"/>
                <a:gd name="connsiteX38" fmla="*/ 3325091 w 3754363"/>
                <a:gd name="connsiteY38" fmla="*/ 29101 h 1921469"/>
                <a:gd name="connsiteX39" fmla="*/ 2131970 w 3754363"/>
                <a:gd name="connsiteY39" fmla="*/ 63330 h 1921469"/>
                <a:gd name="connsiteX40" fmla="*/ 1907037 w 3754363"/>
                <a:gd name="connsiteY40" fmla="*/ 151347 h 1921469"/>
                <a:gd name="connsiteX41" fmla="*/ 1662545 w 3754363"/>
                <a:gd name="connsiteY41" fmla="*/ 249144 h 1921469"/>
                <a:gd name="connsiteX42" fmla="*/ 1559859 w 3754363"/>
                <a:gd name="connsiteY42" fmla="*/ 312712 h 1921469"/>
                <a:gd name="connsiteX43" fmla="*/ 1393604 w 3754363"/>
                <a:gd name="connsiteY43" fmla="*/ 386060 h 1921469"/>
                <a:gd name="connsiteX44" fmla="*/ 1344706 w 3754363"/>
                <a:gd name="connsiteY44" fmla="*/ 400729 h 1921469"/>
                <a:gd name="connsiteX45" fmla="*/ 1276248 w 3754363"/>
                <a:gd name="connsiteY45" fmla="*/ 430068 h 1921469"/>
                <a:gd name="connsiteX46" fmla="*/ 1109993 w 3754363"/>
                <a:gd name="connsiteY46" fmla="*/ 469187 h 1921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3754363" h="1921469">
                  <a:moveTo>
                    <a:pt x="1109993" y="469187"/>
                  </a:moveTo>
                  <a:lnTo>
                    <a:pt x="1109993" y="469187"/>
                  </a:lnTo>
                  <a:cubicBezTo>
                    <a:pt x="1030126" y="475707"/>
                    <a:pt x="949637" y="476859"/>
                    <a:pt x="870391" y="488746"/>
                  </a:cubicBezTo>
                  <a:cubicBezTo>
                    <a:pt x="818785" y="496487"/>
                    <a:pt x="768218" y="511084"/>
                    <a:pt x="718806" y="527865"/>
                  </a:cubicBezTo>
                  <a:cubicBezTo>
                    <a:pt x="660157" y="547784"/>
                    <a:pt x="581364" y="591300"/>
                    <a:pt x="528103" y="625662"/>
                  </a:cubicBezTo>
                  <a:cubicBezTo>
                    <a:pt x="504539" y="640865"/>
                    <a:pt x="479910" y="655176"/>
                    <a:pt x="459645" y="674560"/>
                  </a:cubicBezTo>
                  <a:cubicBezTo>
                    <a:pt x="441977" y="691460"/>
                    <a:pt x="430306" y="713679"/>
                    <a:pt x="415636" y="733238"/>
                  </a:cubicBezTo>
                  <a:cubicBezTo>
                    <a:pt x="387086" y="856959"/>
                    <a:pt x="379884" y="862818"/>
                    <a:pt x="410746" y="1051078"/>
                  </a:cubicBezTo>
                  <a:cubicBezTo>
                    <a:pt x="413921" y="1070447"/>
                    <a:pt x="438782" y="1078888"/>
                    <a:pt x="449865" y="1095086"/>
                  </a:cubicBezTo>
                  <a:cubicBezTo>
                    <a:pt x="460156" y="1110126"/>
                    <a:pt x="465183" y="1128214"/>
                    <a:pt x="474314" y="1143985"/>
                  </a:cubicBezTo>
                  <a:cubicBezTo>
                    <a:pt x="483147" y="1159243"/>
                    <a:pt x="493873" y="1173324"/>
                    <a:pt x="503653" y="1187993"/>
                  </a:cubicBezTo>
                  <a:cubicBezTo>
                    <a:pt x="500393" y="1199403"/>
                    <a:pt x="504082" y="1216173"/>
                    <a:pt x="493874" y="1222222"/>
                  </a:cubicBezTo>
                  <a:cubicBezTo>
                    <a:pt x="399979" y="1277864"/>
                    <a:pt x="386866" y="1255148"/>
                    <a:pt x="303170" y="1280900"/>
                  </a:cubicBezTo>
                  <a:cubicBezTo>
                    <a:pt x="154236" y="1326725"/>
                    <a:pt x="324037" y="1289440"/>
                    <a:pt x="195593" y="1315129"/>
                  </a:cubicBezTo>
                  <a:cubicBezTo>
                    <a:pt x="179294" y="1323279"/>
                    <a:pt x="162245" y="1330076"/>
                    <a:pt x="146695" y="1339578"/>
                  </a:cubicBezTo>
                  <a:cubicBezTo>
                    <a:pt x="127031" y="1351595"/>
                    <a:pt x="98825" y="1374530"/>
                    <a:pt x="83127" y="1393367"/>
                  </a:cubicBezTo>
                  <a:cubicBezTo>
                    <a:pt x="74151" y="1404138"/>
                    <a:pt x="66828" y="1416186"/>
                    <a:pt x="58678" y="1427595"/>
                  </a:cubicBezTo>
                  <a:cubicBezTo>
                    <a:pt x="43766" y="1469348"/>
                    <a:pt x="20340" y="1532053"/>
                    <a:pt x="9780" y="1574291"/>
                  </a:cubicBezTo>
                  <a:cubicBezTo>
                    <a:pt x="4971" y="1593528"/>
                    <a:pt x="3260" y="1613410"/>
                    <a:pt x="0" y="1632969"/>
                  </a:cubicBezTo>
                  <a:cubicBezTo>
                    <a:pt x="3260" y="1680237"/>
                    <a:pt x="-1072" y="1728653"/>
                    <a:pt x="9780" y="1774774"/>
                  </a:cubicBezTo>
                  <a:cubicBezTo>
                    <a:pt x="12696" y="1787166"/>
                    <a:pt x="28669" y="1791953"/>
                    <a:pt x="39119" y="1799223"/>
                  </a:cubicBezTo>
                  <a:cubicBezTo>
                    <a:pt x="66212" y="1818070"/>
                    <a:pt x="90446" y="1844177"/>
                    <a:pt x="122246" y="1853011"/>
                  </a:cubicBezTo>
                  <a:cubicBezTo>
                    <a:pt x="151585" y="1861161"/>
                    <a:pt x="180489" y="1871081"/>
                    <a:pt x="210263" y="1877461"/>
                  </a:cubicBezTo>
                  <a:cubicBezTo>
                    <a:pt x="283537" y="1893163"/>
                    <a:pt x="391607" y="1905993"/>
                    <a:pt x="464535" y="1911690"/>
                  </a:cubicBezTo>
                  <a:cubicBezTo>
                    <a:pt x="523125" y="1916267"/>
                    <a:pt x="581891" y="1918209"/>
                    <a:pt x="640569" y="1921469"/>
                  </a:cubicBezTo>
                  <a:cubicBezTo>
                    <a:pt x="971448" y="1914949"/>
                    <a:pt x="1302545" y="1915574"/>
                    <a:pt x="1633206" y="1901910"/>
                  </a:cubicBezTo>
                  <a:cubicBezTo>
                    <a:pt x="1750069" y="1897081"/>
                    <a:pt x="1890401" y="1863018"/>
                    <a:pt x="1995054" y="1809003"/>
                  </a:cubicBezTo>
                  <a:cubicBezTo>
                    <a:pt x="2042873" y="1784322"/>
                    <a:pt x="2084499" y="1749000"/>
                    <a:pt x="2127080" y="1716096"/>
                  </a:cubicBezTo>
                  <a:cubicBezTo>
                    <a:pt x="2209716" y="1652241"/>
                    <a:pt x="2244612" y="1606667"/>
                    <a:pt x="2312894" y="1520502"/>
                  </a:cubicBezTo>
                  <a:cubicBezTo>
                    <a:pt x="2348326" y="1475791"/>
                    <a:pt x="2377837" y="1426364"/>
                    <a:pt x="2415581" y="1383587"/>
                  </a:cubicBezTo>
                  <a:cubicBezTo>
                    <a:pt x="2482225" y="1308058"/>
                    <a:pt x="2626648" y="1188805"/>
                    <a:pt x="2704081" y="1139095"/>
                  </a:cubicBezTo>
                  <a:cubicBezTo>
                    <a:pt x="2775892" y="1092994"/>
                    <a:pt x="2856487" y="1061816"/>
                    <a:pt x="2929014" y="1016849"/>
                  </a:cubicBezTo>
                  <a:cubicBezTo>
                    <a:pt x="3019695" y="960627"/>
                    <a:pt x="3102926" y="893013"/>
                    <a:pt x="3193065" y="835925"/>
                  </a:cubicBezTo>
                  <a:cubicBezTo>
                    <a:pt x="3310532" y="761529"/>
                    <a:pt x="3555916" y="654483"/>
                    <a:pt x="3638040" y="562094"/>
                  </a:cubicBezTo>
                  <a:lnTo>
                    <a:pt x="3716278" y="474077"/>
                  </a:lnTo>
                  <a:cubicBezTo>
                    <a:pt x="3736314" y="410629"/>
                    <a:pt x="3764776" y="348046"/>
                    <a:pt x="3750507" y="278483"/>
                  </a:cubicBezTo>
                  <a:cubicBezTo>
                    <a:pt x="3743916" y="246350"/>
                    <a:pt x="3726897" y="216154"/>
                    <a:pt x="3706498" y="190466"/>
                  </a:cubicBezTo>
                  <a:cubicBezTo>
                    <a:pt x="3650611" y="120090"/>
                    <a:pt x="3560812" y="72500"/>
                    <a:pt x="3476676" y="48661"/>
                  </a:cubicBezTo>
                  <a:cubicBezTo>
                    <a:pt x="3427658" y="34773"/>
                    <a:pt x="3375619" y="35621"/>
                    <a:pt x="3325091" y="29101"/>
                  </a:cubicBezTo>
                  <a:cubicBezTo>
                    <a:pt x="2908134" y="30988"/>
                    <a:pt x="2517443" y="-56595"/>
                    <a:pt x="2131970" y="63330"/>
                  </a:cubicBezTo>
                  <a:cubicBezTo>
                    <a:pt x="2038560" y="92391"/>
                    <a:pt x="1999645" y="115030"/>
                    <a:pt x="1907037" y="151347"/>
                  </a:cubicBezTo>
                  <a:cubicBezTo>
                    <a:pt x="1828509" y="182142"/>
                    <a:pt x="1738059" y="209671"/>
                    <a:pt x="1662545" y="249144"/>
                  </a:cubicBezTo>
                  <a:cubicBezTo>
                    <a:pt x="1626869" y="267793"/>
                    <a:pt x="1595132" y="293311"/>
                    <a:pt x="1559859" y="312712"/>
                  </a:cubicBezTo>
                  <a:cubicBezTo>
                    <a:pt x="1518839" y="335273"/>
                    <a:pt x="1440609" y="369138"/>
                    <a:pt x="1393604" y="386060"/>
                  </a:cubicBezTo>
                  <a:cubicBezTo>
                    <a:pt x="1377593" y="391824"/>
                    <a:pt x="1360640" y="394754"/>
                    <a:pt x="1344706" y="400729"/>
                  </a:cubicBezTo>
                  <a:cubicBezTo>
                    <a:pt x="1321460" y="409446"/>
                    <a:pt x="1300382" y="424243"/>
                    <a:pt x="1276248" y="430068"/>
                  </a:cubicBezTo>
                  <a:lnTo>
                    <a:pt x="1109993" y="469187"/>
                  </a:lnTo>
                  <a:close/>
                </a:path>
              </a:pathLst>
            </a:custGeom>
            <a:solidFill>
              <a:srgbClr val="97E9FF">
                <a:alpha val="69804"/>
              </a:srgb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3" name="Graphic 82" descr="Plant with solid fill">
              <a:extLst>
                <a:ext uri="{FF2B5EF4-FFF2-40B4-BE49-F238E27FC236}">
                  <a16:creationId xmlns:a16="http://schemas.microsoft.com/office/drawing/2014/main" id="{6B074839-E17A-40E9-B909-8FDD0D68151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677975" y="4917569"/>
              <a:ext cx="347100" cy="347100"/>
            </a:xfrm>
            <a:prstGeom prst="rect">
              <a:avLst/>
            </a:prstGeom>
          </p:spPr>
        </p:pic>
        <p:pic>
          <p:nvPicPr>
            <p:cNvPr id="84" name="Graphic 83" descr="Plant with solid fill">
              <a:extLst>
                <a:ext uri="{FF2B5EF4-FFF2-40B4-BE49-F238E27FC236}">
                  <a16:creationId xmlns:a16="http://schemas.microsoft.com/office/drawing/2014/main" id="{3A31E447-CC7B-47F6-A117-EB996978B94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9394450" y="5091596"/>
              <a:ext cx="347100" cy="347100"/>
            </a:xfrm>
            <a:prstGeom prst="rect">
              <a:avLst/>
            </a:prstGeom>
          </p:spPr>
        </p:pic>
        <p:pic>
          <p:nvPicPr>
            <p:cNvPr id="85" name="Graphic 84" descr="Plant with solid fill">
              <a:extLst>
                <a:ext uri="{FF2B5EF4-FFF2-40B4-BE49-F238E27FC236}">
                  <a16:creationId xmlns:a16="http://schemas.microsoft.com/office/drawing/2014/main" id="{5E40BAD8-14ED-4BED-B339-12E10F3F0CC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393639" y="5441416"/>
              <a:ext cx="347100" cy="347100"/>
            </a:xfrm>
            <a:prstGeom prst="rect">
              <a:avLst/>
            </a:prstGeom>
          </p:spPr>
        </p:pic>
        <p:pic>
          <p:nvPicPr>
            <p:cNvPr id="86" name="Graphic 85" descr="Plant with solid fill">
              <a:extLst>
                <a:ext uri="{FF2B5EF4-FFF2-40B4-BE49-F238E27FC236}">
                  <a16:creationId xmlns:a16="http://schemas.microsoft.com/office/drawing/2014/main" id="{7768B4FA-50E2-4027-9CAB-70DA5403A93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876313" y="5438696"/>
              <a:ext cx="347100" cy="347100"/>
            </a:xfrm>
            <a:prstGeom prst="rect">
              <a:avLst/>
            </a:prstGeom>
          </p:spPr>
        </p:pic>
        <p:pic>
          <p:nvPicPr>
            <p:cNvPr id="87" name="Graphic 86" descr="Lotus Flower with solid fill">
              <a:extLst>
                <a:ext uri="{FF2B5EF4-FFF2-40B4-BE49-F238E27FC236}">
                  <a16:creationId xmlns:a16="http://schemas.microsoft.com/office/drawing/2014/main" id="{074723A1-3F3C-4957-8B64-A3DF75887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9018490" y="4805124"/>
              <a:ext cx="347100" cy="347100"/>
            </a:xfrm>
            <a:prstGeom prst="rect">
              <a:avLst/>
            </a:prstGeom>
          </p:spPr>
        </p:pic>
      </p:grpSp>
      <p:sp>
        <p:nvSpPr>
          <p:cNvPr id="79" name="Rectangle 78">
            <a:extLst>
              <a:ext uri="{FF2B5EF4-FFF2-40B4-BE49-F238E27FC236}">
                <a16:creationId xmlns:a16="http://schemas.microsoft.com/office/drawing/2014/main" id="{47A02CCA-DFE3-4251-A9A6-B99C74A3D41F}"/>
              </a:ext>
            </a:extLst>
          </p:cNvPr>
          <p:cNvSpPr/>
          <p:nvPr/>
        </p:nvSpPr>
        <p:spPr>
          <a:xfrm>
            <a:off x="2254870" y="5829915"/>
            <a:ext cx="8322507" cy="1202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4378FCB7-67A6-4582-A7CA-4A4E7DC11B72}"/>
              </a:ext>
            </a:extLst>
          </p:cNvPr>
          <p:cNvSpPr/>
          <p:nvPr/>
        </p:nvSpPr>
        <p:spPr>
          <a:xfrm>
            <a:off x="2215751" y="5829915"/>
            <a:ext cx="102687" cy="87545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Isosceles Triangle 81">
            <a:extLst>
              <a:ext uri="{FF2B5EF4-FFF2-40B4-BE49-F238E27FC236}">
                <a16:creationId xmlns:a16="http://schemas.microsoft.com/office/drawing/2014/main" id="{1D52488D-367F-485B-899C-B3D48E1182FB}"/>
              </a:ext>
            </a:extLst>
          </p:cNvPr>
          <p:cNvSpPr/>
          <p:nvPr/>
        </p:nvSpPr>
        <p:spPr>
          <a:xfrm>
            <a:off x="2546705" y="6010905"/>
            <a:ext cx="804955" cy="69392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3X</a:t>
            </a:r>
            <a:endParaRPr lang="en-US" sz="2400" dirty="0"/>
          </a:p>
        </p:txBody>
      </p:sp>
      <p:pic>
        <p:nvPicPr>
          <p:cNvPr id="90" name="Graphic 89" descr="Rubber duck with solid fill">
            <a:extLst>
              <a:ext uri="{FF2B5EF4-FFF2-40B4-BE49-F238E27FC236}">
                <a16:creationId xmlns:a16="http://schemas.microsoft.com/office/drawing/2014/main" id="{94896123-FEC8-48F1-91D3-4F4E781006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4327960" y="5929108"/>
            <a:ext cx="361832" cy="361832"/>
          </a:xfrm>
          <a:prstGeom prst="rect">
            <a:avLst/>
          </a:prstGeom>
        </p:spPr>
      </p:pic>
      <p:pic>
        <p:nvPicPr>
          <p:cNvPr id="91" name="Graphic 90" descr="Rubber duck with solid fill">
            <a:extLst>
              <a:ext uri="{FF2B5EF4-FFF2-40B4-BE49-F238E27FC236}">
                <a16:creationId xmlns:a16="http://schemas.microsoft.com/office/drawing/2014/main" id="{9A8E4AB6-5DEA-4932-B344-36DA08759F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4147044" y="6378583"/>
            <a:ext cx="361832" cy="361832"/>
          </a:xfrm>
          <a:prstGeom prst="rect">
            <a:avLst/>
          </a:prstGeom>
        </p:spPr>
      </p:pic>
      <p:sp>
        <p:nvSpPr>
          <p:cNvPr id="92" name="Oval 91">
            <a:extLst>
              <a:ext uri="{FF2B5EF4-FFF2-40B4-BE49-F238E27FC236}">
                <a16:creationId xmlns:a16="http://schemas.microsoft.com/office/drawing/2014/main" id="{7AC67F87-AF6B-4C55-A24B-2691BCFF77D7}"/>
              </a:ext>
            </a:extLst>
          </p:cNvPr>
          <p:cNvSpPr/>
          <p:nvPr/>
        </p:nvSpPr>
        <p:spPr>
          <a:xfrm>
            <a:off x="7092282" y="6019643"/>
            <a:ext cx="720772" cy="7207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2X</a:t>
            </a:r>
            <a:endParaRPr lang="en-US" sz="3600" dirty="0"/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D7279F50-AF77-4FE5-B35C-20D8323CE38F}"/>
              </a:ext>
            </a:extLst>
          </p:cNvPr>
          <p:cNvSpPr/>
          <p:nvPr/>
        </p:nvSpPr>
        <p:spPr>
          <a:xfrm>
            <a:off x="850973" y="5950146"/>
            <a:ext cx="1249992" cy="639741"/>
          </a:xfrm>
          <a:custGeom>
            <a:avLst/>
            <a:gdLst>
              <a:gd name="connsiteX0" fmla="*/ 1109993 w 3754363"/>
              <a:gd name="connsiteY0" fmla="*/ 469187 h 1921469"/>
              <a:gd name="connsiteX1" fmla="*/ 1109993 w 3754363"/>
              <a:gd name="connsiteY1" fmla="*/ 469187 h 1921469"/>
              <a:gd name="connsiteX2" fmla="*/ 870391 w 3754363"/>
              <a:gd name="connsiteY2" fmla="*/ 488746 h 1921469"/>
              <a:gd name="connsiteX3" fmla="*/ 718806 w 3754363"/>
              <a:gd name="connsiteY3" fmla="*/ 527865 h 1921469"/>
              <a:gd name="connsiteX4" fmla="*/ 528103 w 3754363"/>
              <a:gd name="connsiteY4" fmla="*/ 625662 h 1921469"/>
              <a:gd name="connsiteX5" fmla="*/ 459645 w 3754363"/>
              <a:gd name="connsiteY5" fmla="*/ 674560 h 1921469"/>
              <a:gd name="connsiteX6" fmla="*/ 415636 w 3754363"/>
              <a:gd name="connsiteY6" fmla="*/ 733238 h 1921469"/>
              <a:gd name="connsiteX7" fmla="*/ 410746 w 3754363"/>
              <a:gd name="connsiteY7" fmla="*/ 1051078 h 1921469"/>
              <a:gd name="connsiteX8" fmla="*/ 449865 w 3754363"/>
              <a:gd name="connsiteY8" fmla="*/ 1095086 h 1921469"/>
              <a:gd name="connsiteX9" fmla="*/ 474314 w 3754363"/>
              <a:gd name="connsiteY9" fmla="*/ 1143985 h 1921469"/>
              <a:gd name="connsiteX10" fmla="*/ 503653 w 3754363"/>
              <a:gd name="connsiteY10" fmla="*/ 1187993 h 1921469"/>
              <a:gd name="connsiteX11" fmla="*/ 493874 w 3754363"/>
              <a:gd name="connsiteY11" fmla="*/ 1222222 h 1921469"/>
              <a:gd name="connsiteX12" fmla="*/ 303170 w 3754363"/>
              <a:gd name="connsiteY12" fmla="*/ 1280900 h 1921469"/>
              <a:gd name="connsiteX13" fmla="*/ 195593 w 3754363"/>
              <a:gd name="connsiteY13" fmla="*/ 1315129 h 1921469"/>
              <a:gd name="connsiteX14" fmla="*/ 146695 w 3754363"/>
              <a:gd name="connsiteY14" fmla="*/ 1339578 h 1921469"/>
              <a:gd name="connsiteX15" fmla="*/ 83127 w 3754363"/>
              <a:gd name="connsiteY15" fmla="*/ 1393367 h 1921469"/>
              <a:gd name="connsiteX16" fmla="*/ 58678 w 3754363"/>
              <a:gd name="connsiteY16" fmla="*/ 1427595 h 1921469"/>
              <a:gd name="connsiteX17" fmla="*/ 9780 w 3754363"/>
              <a:gd name="connsiteY17" fmla="*/ 1574291 h 1921469"/>
              <a:gd name="connsiteX18" fmla="*/ 0 w 3754363"/>
              <a:gd name="connsiteY18" fmla="*/ 1632969 h 1921469"/>
              <a:gd name="connsiteX19" fmla="*/ 9780 w 3754363"/>
              <a:gd name="connsiteY19" fmla="*/ 1774774 h 1921469"/>
              <a:gd name="connsiteX20" fmla="*/ 39119 w 3754363"/>
              <a:gd name="connsiteY20" fmla="*/ 1799223 h 1921469"/>
              <a:gd name="connsiteX21" fmla="*/ 122246 w 3754363"/>
              <a:gd name="connsiteY21" fmla="*/ 1853011 h 1921469"/>
              <a:gd name="connsiteX22" fmla="*/ 210263 w 3754363"/>
              <a:gd name="connsiteY22" fmla="*/ 1877461 h 1921469"/>
              <a:gd name="connsiteX23" fmla="*/ 464535 w 3754363"/>
              <a:gd name="connsiteY23" fmla="*/ 1911690 h 1921469"/>
              <a:gd name="connsiteX24" fmla="*/ 640569 w 3754363"/>
              <a:gd name="connsiteY24" fmla="*/ 1921469 h 1921469"/>
              <a:gd name="connsiteX25" fmla="*/ 1633206 w 3754363"/>
              <a:gd name="connsiteY25" fmla="*/ 1901910 h 1921469"/>
              <a:gd name="connsiteX26" fmla="*/ 1995054 w 3754363"/>
              <a:gd name="connsiteY26" fmla="*/ 1809003 h 1921469"/>
              <a:gd name="connsiteX27" fmla="*/ 2127080 w 3754363"/>
              <a:gd name="connsiteY27" fmla="*/ 1716096 h 1921469"/>
              <a:gd name="connsiteX28" fmla="*/ 2312894 w 3754363"/>
              <a:gd name="connsiteY28" fmla="*/ 1520502 h 1921469"/>
              <a:gd name="connsiteX29" fmla="*/ 2415581 w 3754363"/>
              <a:gd name="connsiteY29" fmla="*/ 1383587 h 1921469"/>
              <a:gd name="connsiteX30" fmla="*/ 2704081 w 3754363"/>
              <a:gd name="connsiteY30" fmla="*/ 1139095 h 1921469"/>
              <a:gd name="connsiteX31" fmla="*/ 2929014 w 3754363"/>
              <a:gd name="connsiteY31" fmla="*/ 1016849 h 1921469"/>
              <a:gd name="connsiteX32" fmla="*/ 3193065 w 3754363"/>
              <a:gd name="connsiteY32" fmla="*/ 835925 h 1921469"/>
              <a:gd name="connsiteX33" fmla="*/ 3638040 w 3754363"/>
              <a:gd name="connsiteY33" fmla="*/ 562094 h 1921469"/>
              <a:gd name="connsiteX34" fmla="*/ 3716278 w 3754363"/>
              <a:gd name="connsiteY34" fmla="*/ 474077 h 1921469"/>
              <a:gd name="connsiteX35" fmla="*/ 3750507 w 3754363"/>
              <a:gd name="connsiteY35" fmla="*/ 278483 h 1921469"/>
              <a:gd name="connsiteX36" fmla="*/ 3706498 w 3754363"/>
              <a:gd name="connsiteY36" fmla="*/ 190466 h 1921469"/>
              <a:gd name="connsiteX37" fmla="*/ 3476676 w 3754363"/>
              <a:gd name="connsiteY37" fmla="*/ 48661 h 1921469"/>
              <a:gd name="connsiteX38" fmla="*/ 3325091 w 3754363"/>
              <a:gd name="connsiteY38" fmla="*/ 29101 h 1921469"/>
              <a:gd name="connsiteX39" fmla="*/ 2131970 w 3754363"/>
              <a:gd name="connsiteY39" fmla="*/ 63330 h 1921469"/>
              <a:gd name="connsiteX40" fmla="*/ 1907037 w 3754363"/>
              <a:gd name="connsiteY40" fmla="*/ 151347 h 1921469"/>
              <a:gd name="connsiteX41" fmla="*/ 1662545 w 3754363"/>
              <a:gd name="connsiteY41" fmla="*/ 249144 h 1921469"/>
              <a:gd name="connsiteX42" fmla="*/ 1559859 w 3754363"/>
              <a:gd name="connsiteY42" fmla="*/ 312712 h 1921469"/>
              <a:gd name="connsiteX43" fmla="*/ 1393604 w 3754363"/>
              <a:gd name="connsiteY43" fmla="*/ 386060 h 1921469"/>
              <a:gd name="connsiteX44" fmla="*/ 1344706 w 3754363"/>
              <a:gd name="connsiteY44" fmla="*/ 400729 h 1921469"/>
              <a:gd name="connsiteX45" fmla="*/ 1276248 w 3754363"/>
              <a:gd name="connsiteY45" fmla="*/ 430068 h 1921469"/>
              <a:gd name="connsiteX46" fmla="*/ 1109993 w 3754363"/>
              <a:gd name="connsiteY46" fmla="*/ 469187 h 1921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754363" h="1921469">
                <a:moveTo>
                  <a:pt x="1109993" y="469187"/>
                </a:moveTo>
                <a:lnTo>
                  <a:pt x="1109993" y="469187"/>
                </a:lnTo>
                <a:cubicBezTo>
                  <a:pt x="1030126" y="475707"/>
                  <a:pt x="949637" y="476859"/>
                  <a:pt x="870391" y="488746"/>
                </a:cubicBezTo>
                <a:cubicBezTo>
                  <a:pt x="818785" y="496487"/>
                  <a:pt x="768218" y="511084"/>
                  <a:pt x="718806" y="527865"/>
                </a:cubicBezTo>
                <a:cubicBezTo>
                  <a:pt x="660157" y="547784"/>
                  <a:pt x="581364" y="591300"/>
                  <a:pt x="528103" y="625662"/>
                </a:cubicBezTo>
                <a:cubicBezTo>
                  <a:pt x="504539" y="640865"/>
                  <a:pt x="479910" y="655176"/>
                  <a:pt x="459645" y="674560"/>
                </a:cubicBezTo>
                <a:cubicBezTo>
                  <a:pt x="441977" y="691460"/>
                  <a:pt x="430306" y="713679"/>
                  <a:pt x="415636" y="733238"/>
                </a:cubicBezTo>
                <a:cubicBezTo>
                  <a:pt x="387086" y="856959"/>
                  <a:pt x="379884" y="862818"/>
                  <a:pt x="410746" y="1051078"/>
                </a:cubicBezTo>
                <a:cubicBezTo>
                  <a:pt x="413921" y="1070447"/>
                  <a:pt x="438782" y="1078888"/>
                  <a:pt x="449865" y="1095086"/>
                </a:cubicBezTo>
                <a:cubicBezTo>
                  <a:pt x="460156" y="1110126"/>
                  <a:pt x="465183" y="1128214"/>
                  <a:pt x="474314" y="1143985"/>
                </a:cubicBezTo>
                <a:cubicBezTo>
                  <a:pt x="483147" y="1159243"/>
                  <a:pt x="493873" y="1173324"/>
                  <a:pt x="503653" y="1187993"/>
                </a:cubicBezTo>
                <a:cubicBezTo>
                  <a:pt x="500393" y="1199403"/>
                  <a:pt x="504082" y="1216173"/>
                  <a:pt x="493874" y="1222222"/>
                </a:cubicBezTo>
                <a:cubicBezTo>
                  <a:pt x="399979" y="1277864"/>
                  <a:pt x="386866" y="1255148"/>
                  <a:pt x="303170" y="1280900"/>
                </a:cubicBezTo>
                <a:cubicBezTo>
                  <a:pt x="154236" y="1326725"/>
                  <a:pt x="324037" y="1289440"/>
                  <a:pt x="195593" y="1315129"/>
                </a:cubicBezTo>
                <a:cubicBezTo>
                  <a:pt x="179294" y="1323279"/>
                  <a:pt x="162245" y="1330076"/>
                  <a:pt x="146695" y="1339578"/>
                </a:cubicBezTo>
                <a:cubicBezTo>
                  <a:pt x="127031" y="1351595"/>
                  <a:pt x="98825" y="1374530"/>
                  <a:pt x="83127" y="1393367"/>
                </a:cubicBezTo>
                <a:cubicBezTo>
                  <a:pt x="74151" y="1404138"/>
                  <a:pt x="66828" y="1416186"/>
                  <a:pt x="58678" y="1427595"/>
                </a:cubicBezTo>
                <a:cubicBezTo>
                  <a:pt x="43766" y="1469348"/>
                  <a:pt x="20340" y="1532053"/>
                  <a:pt x="9780" y="1574291"/>
                </a:cubicBezTo>
                <a:cubicBezTo>
                  <a:pt x="4971" y="1593528"/>
                  <a:pt x="3260" y="1613410"/>
                  <a:pt x="0" y="1632969"/>
                </a:cubicBezTo>
                <a:cubicBezTo>
                  <a:pt x="3260" y="1680237"/>
                  <a:pt x="-1072" y="1728653"/>
                  <a:pt x="9780" y="1774774"/>
                </a:cubicBezTo>
                <a:cubicBezTo>
                  <a:pt x="12696" y="1787166"/>
                  <a:pt x="28669" y="1791953"/>
                  <a:pt x="39119" y="1799223"/>
                </a:cubicBezTo>
                <a:cubicBezTo>
                  <a:pt x="66212" y="1818070"/>
                  <a:pt x="90446" y="1844177"/>
                  <a:pt x="122246" y="1853011"/>
                </a:cubicBezTo>
                <a:cubicBezTo>
                  <a:pt x="151585" y="1861161"/>
                  <a:pt x="180489" y="1871081"/>
                  <a:pt x="210263" y="1877461"/>
                </a:cubicBezTo>
                <a:cubicBezTo>
                  <a:pt x="283537" y="1893163"/>
                  <a:pt x="391607" y="1905993"/>
                  <a:pt x="464535" y="1911690"/>
                </a:cubicBezTo>
                <a:cubicBezTo>
                  <a:pt x="523125" y="1916267"/>
                  <a:pt x="581891" y="1918209"/>
                  <a:pt x="640569" y="1921469"/>
                </a:cubicBezTo>
                <a:cubicBezTo>
                  <a:pt x="971448" y="1914949"/>
                  <a:pt x="1302545" y="1915574"/>
                  <a:pt x="1633206" y="1901910"/>
                </a:cubicBezTo>
                <a:cubicBezTo>
                  <a:pt x="1750069" y="1897081"/>
                  <a:pt x="1890401" y="1863018"/>
                  <a:pt x="1995054" y="1809003"/>
                </a:cubicBezTo>
                <a:cubicBezTo>
                  <a:pt x="2042873" y="1784322"/>
                  <a:pt x="2084499" y="1749000"/>
                  <a:pt x="2127080" y="1716096"/>
                </a:cubicBezTo>
                <a:cubicBezTo>
                  <a:pt x="2209716" y="1652241"/>
                  <a:pt x="2244612" y="1606667"/>
                  <a:pt x="2312894" y="1520502"/>
                </a:cubicBezTo>
                <a:cubicBezTo>
                  <a:pt x="2348326" y="1475791"/>
                  <a:pt x="2377837" y="1426364"/>
                  <a:pt x="2415581" y="1383587"/>
                </a:cubicBezTo>
                <a:cubicBezTo>
                  <a:pt x="2482225" y="1308058"/>
                  <a:pt x="2626648" y="1188805"/>
                  <a:pt x="2704081" y="1139095"/>
                </a:cubicBezTo>
                <a:cubicBezTo>
                  <a:pt x="2775892" y="1092994"/>
                  <a:pt x="2856487" y="1061816"/>
                  <a:pt x="2929014" y="1016849"/>
                </a:cubicBezTo>
                <a:cubicBezTo>
                  <a:pt x="3019695" y="960627"/>
                  <a:pt x="3102926" y="893013"/>
                  <a:pt x="3193065" y="835925"/>
                </a:cubicBezTo>
                <a:cubicBezTo>
                  <a:pt x="3310532" y="761529"/>
                  <a:pt x="3555916" y="654483"/>
                  <a:pt x="3638040" y="562094"/>
                </a:cubicBezTo>
                <a:lnTo>
                  <a:pt x="3716278" y="474077"/>
                </a:lnTo>
                <a:cubicBezTo>
                  <a:pt x="3736314" y="410629"/>
                  <a:pt x="3764776" y="348046"/>
                  <a:pt x="3750507" y="278483"/>
                </a:cubicBezTo>
                <a:cubicBezTo>
                  <a:pt x="3743916" y="246350"/>
                  <a:pt x="3726897" y="216154"/>
                  <a:pt x="3706498" y="190466"/>
                </a:cubicBezTo>
                <a:cubicBezTo>
                  <a:pt x="3650611" y="120090"/>
                  <a:pt x="3560812" y="72500"/>
                  <a:pt x="3476676" y="48661"/>
                </a:cubicBezTo>
                <a:cubicBezTo>
                  <a:pt x="3427658" y="34773"/>
                  <a:pt x="3375619" y="35621"/>
                  <a:pt x="3325091" y="29101"/>
                </a:cubicBezTo>
                <a:cubicBezTo>
                  <a:pt x="2908134" y="30988"/>
                  <a:pt x="2517443" y="-56595"/>
                  <a:pt x="2131970" y="63330"/>
                </a:cubicBezTo>
                <a:cubicBezTo>
                  <a:pt x="2038560" y="92391"/>
                  <a:pt x="1999645" y="115030"/>
                  <a:pt x="1907037" y="151347"/>
                </a:cubicBezTo>
                <a:cubicBezTo>
                  <a:pt x="1828509" y="182142"/>
                  <a:pt x="1738059" y="209671"/>
                  <a:pt x="1662545" y="249144"/>
                </a:cubicBezTo>
                <a:cubicBezTo>
                  <a:pt x="1626869" y="267793"/>
                  <a:pt x="1595132" y="293311"/>
                  <a:pt x="1559859" y="312712"/>
                </a:cubicBezTo>
                <a:cubicBezTo>
                  <a:pt x="1518839" y="335273"/>
                  <a:pt x="1440609" y="369138"/>
                  <a:pt x="1393604" y="386060"/>
                </a:cubicBezTo>
                <a:cubicBezTo>
                  <a:pt x="1377593" y="391824"/>
                  <a:pt x="1360640" y="394754"/>
                  <a:pt x="1344706" y="400729"/>
                </a:cubicBezTo>
                <a:cubicBezTo>
                  <a:pt x="1321460" y="409446"/>
                  <a:pt x="1300382" y="424243"/>
                  <a:pt x="1276248" y="430068"/>
                </a:cubicBezTo>
                <a:lnTo>
                  <a:pt x="1109993" y="469187"/>
                </a:lnTo>
                <a:close/>
              </a:path>
            </a:pathLst>
          </a:custGeom>
          <a:solidFill>
            <a:srgbClr val="97E9FF">
              <a:alpha val="69804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8" name="Graphic 97" descr="Plant with solid fill">
            <a:extLst>
              <a:ext uri="{FF2B5EF4-FFF2-40B4-BE49-F238E27FC236}">
                <a16:creationId xmlns:a16="http://schemas.microsoft.com/office/drawing/2014/main" id="{5C6D16C9-5279-4FB1-8E8E-4D3946A58F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610097" y="6026966"/>
            <a:ext cx="347100" cy="347100"/>
          </a:xfrm>
          <a:prstGeom prst="rect">
            <a:avLst/>
          </a:prstGeom>
        </p:spPr>
      </p:pic>
      <p:pic>
        <p:nvPicPr>
          <p:cNvPr id="99" name="Graphic 98" descr="Plant with solid fill">
            <a:extLst>
              <a:ext uri="{FF2B5EF4-FFF2-40B4-BE49-F238E27FC236}">
                <a16:creationId xmlns:a16="http://schemas.microsoft.com/office/drawing/2014/main" id="{F1586789-5D4F-4E6A-B1C8-171F3D49B83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238649" y="6146751"/>
            <a:ext cx="347100" cy="347100"/>
          </a:xfrm>
          <a:prstGeom prst="rect">
            <a:avLst/>
          </a:prstGeom>
        </p:spPr>
      </p:pic>
      <p:pic>
        <p:nvPicPr>
          <p:cNvPr id="100" name="Graphic 99" descr="Plant with solid fill">
            <a:extLst>
              <a:ext uri="{FF2B5EF4-FFF2-40B4-BE49-F238E27FC236}">
                <a16:creationId xmlns:a16="http://schemas.microsoft.com/office/drawing/2014/main" id="{39C57F8E-324F-4ECF-9851-D5CCD15DA8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350831" y="6389998"/>
            <a:ext cx="347100" cy="347100"/>
          </a:xfrm>
          <a:prstGeom prst="rect">
            <a:avLst/>
          </a:prstGeom>
        </p:spPr>
      </p:pic>
      <p:pic>
        <p:nvPicPr>
          <p:cNvPr id="101" name="Graphic 100" descr="Plant with solid fill">
            <a:extLst>
              <a:ext uri="{FF2B5EF4-FFF2-40B4-BE49-F238E27FC236}">
                <a16:creationId xmlns:a16="http://schemas.microsoft.com/office/drawing/2014/main" id="{DFF785EB-4445-4C15-B728-2B94A9BB02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833505" y="6387278"/>
            <a:ext cx="347100" cy="347100"/>
          </a:xfrm>
          <a:prstGeom prst="rect">
            <a:avLst/>
          </a:prstGeom>
        </p:spPr>
      </p:pic>
      <p:pic>
        <p:nvPicPr>
          <p:cNvPr id="102" name="Graphic 101" descr="Lotus Flower with solid fill">
            <a:extLst>
              <a:ext uri="{FF2B5EF4-FFF2-40B4-BE49-F238E27FC236}">
                <a16:creationId xmlns:a16="http://schemas.microsoft.com/office/drawing/2014/main" id="{CD98F63D-5C4B-4BC6-BF74-C880038C3F9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954684" y="5919435"/>
            <a:ext cx="347100" cy="3471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851FD091-172D-4240-83EB-F0DEA1B7DB5C}"/>
                  </a:ext>
                </a:extLst>
              </p:cNvPr>
              <p:cNvSpPr/>
              <p:nvPr/>
            </p:nvSpPr>
            <p:spPr>
              <a:xfrm>
                <a:off x="2986173" y="552558"/>
                <a:ext cx="2706062" cy="1770869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𝟏𝟐</m:t>
                      </m:r>
                      <m:sSup>
                        <m:sSupPr>
                          <m:ctrlP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𝒚𝒛</m:t>
                      </m:r>
                    </m:oMath>
                  </m:oMathPara>
                </a14:m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  <a:p>
                <a:pPr algn="ctr"/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</p:txBody>
          </p:sp>
        </mc:Choice>
        <mc:Fallback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851FD091-172D-4240-83EB-F0DEA1B7DB5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6173" y="552558"/>
                <a:ext cx="2706062" cy="177086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D0CC60C8-1360-4F2B-99C5-DC40801C4DA4}"/>
                  </a:ext>
                </a:extLst>
              </p:cNvPr>
              <p:cNvSpPr/>
              <p:nvPr/>
            </p:nvSpPr>
            <p:spPr>
              <a:xfrm>
                <a:off x="7208925" y="558354"/>
                <a:ext cx="3169201" cy="2616422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𝟖</m:t>
                      </m:r>
                      <m:sSup>
                        <m:sSupPr>
                          <m:ctrlP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sSup>
                        <m:sSupPr>
                          <m:ctrlP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𝟓</m:t>
                          </m:r>
                        </m:sup>
                      </m:sSup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𝒛𝒘</m:t>
                      </m:r>
                    </m:oMath>
                  </m:oMathPara>
                </a14:m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  <a:p>
                <a:pPr algn="ctr"/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  <a:p>
                <a:pPr algn="ctr"/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</p:txBody>
          </p:sp>
        </mc:Choice>
        <mc:Fallback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D0CC60C8-1360-4F2B-99C5-DC40801C4D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8925" y="558354"/>
                <a:ext cx="3169201" cy="261642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13FF3DD1-0194-4BF1-9774-8836C03560CD}"/>
                  </a:ext>
                </a:extLst>
              </p:cNvPr>
              <p:cNvSpPr/>
              <p:nvPr/>
            </p:nvSpPr>
            <p:spPr>
              <a:xfrm>
                <a:off x="1180785" y="2221604"/>
                <a:ext cx="790601" cy="92333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</p:txBody>
          </p:sp>
        </mc:Choice>
        <mc:Fallback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13FF3DD1-0194-4BF1-9774-8836C03560C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0785" y="2221604"/>
                <a:ext cx="790601" cy="92333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89DD858B-4F87-4173-8A1B-C88201ABA6D3}"/>
                  </a:ext>
                </a:extLst>
              </p:cNvPr>
              <p:cNvSpPr/>
              <p:nvPr/>
            </p:nvSpPr>
            <p:spPr>
              <a:xfrm>
                <a:off x="3036982" y="2173899"/>
                <a:ext cx="2292487" cy="939873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𝟑</m:t>
                      </m:r>
                      <m:sSup>
                        <m:sSupPr>
                          <m:ctrlP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𝒚𝒛</m:t>
                      </m:r>
                    </m:oMath>
                  </m:oMathPara>
                </a14:m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</p:txBody>
          </p:sp>
        </mc:Choice>
        <mc:Fallback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89DD858B-4F87-4173-8A1B-C88201ABA6D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6982" y="2173899"/>
                <a:ext cx="2292487" cy="93987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47C891D1-1FED-4245-8AFE-CB14E03832CA}"/>
                  </a:ext>
                </a:extLst>
              </p:cNvPr>
              <p:cNvSpPr/>
              <p:nvPr/>
            </p:nvSpPr>
            <p:spPr>
              <a:xfrm>
                <a:off x="7224725" y="2172062"/>
                <a:ext cx="3169201" cy="2616422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𝟐</m:t>
                      </m:r>
                      <m:sSup>
                        <m:sSupPr>
                          <m:ctrlP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sSup>
                        <m:sSupPr>
                          <m:ctrlP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𝟓</m:t>
                          </m:r>
                        </m:sup>
                      </m:sSup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𝒛𝒘</m:t>
                      </m:r>
                    </m:oMath>
                  </m:oMathPara>
                </a14:m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  <a:p>
                <a:pPr algn="ctr"/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  <a:p>
                <a:pPr algn="ctr"/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</p:txBody>
          </p:sp>
        </mc:Choice>
        <mc:Fallback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47C891D1-1FED-4245-8AFE-CB14E03832C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4725" y="2172062"/>
                <a:ext cx="3169201" cy="261642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1958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9D408A4-3716-44C6-A7F4-BD151F551D0A}"/>
              </a:ext>
            </a:extLst>
          </p:cNvPr>
          <p:cNvSpPr/>
          <p:nvPr/>
        </p:nvSpPr>
        <p:spPr>
          <a:xfrm>
            <a:off x="2254216" y="1936376"/>
            <a:ext cx="8322507" cy="1202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74B4699-18B6-4246-802B-F2073D7A802E}"/>
              </a:ext>
            </a:extLst>
          </p:cNvPr>
          <p:cNvSpPr/>
          <p:nvPr/>
        </p:nvSpPr>
        <p:spPr>
          <a:xfrm>
            <a:off x="2215097" y="1936376"/>
            <a:ext cx="102687" cy="141805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D18200F-29D5-4288-BB1C-D0618C21A13E}"/>
              </a:ext>
            </a:extLst>
          </p:cNvPr>
          <p:cNvSpPr/>
          <p:nvPr/>
        </p:nvSpPr>
        <p:spPr>
          <a:xfrm>
            <a:off x="2254917" y="3363654"/>
            <a:ext cx="8322507" cy="1202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E8BAD65F-99C9-4A58-8F57-97EC36A80061}"/>
              </a:ext>
            </a:extLst>
          </p:cNvPr>
          <p:cNvSpPr/>
          <p:nvPr/>
        </p:nvSpPr>
        <p:spPr>
          <a:xfrm>
            <a:off x="2215798" y="3363654"/>
            <a:ext cx="102687" cy="141805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05AC332A-3C85-4AB6-9511-4C0783F0C402}"/>
              </a:ext>
            </a:extLst>
          </p:cNvPr>
          <p:cNvSpPr/>
          <p:nvPr/>
        </p:nvSpPr>
        <p:spPr>
          <a:xfrm>
            <a:off x="2254216" y="4782085"/>
            <a:ext cx="8322507" cy="1202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6E4ECF2D-8C4A-419A-966D-1CF00295AE8B}"/>
              </a:ext>
            </a:extLst>
          </p:cNvPr>
          <p:cNvSpPr/>
          <p:nvPr/>
        </p:nvSpPr>
        <p:spPr>
          <a:xfrm>
            <a:off x="2215098" y="4782085"/>
            <a:ext cx="98436" cy="116806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5" name="Graphic 64" descr="Plant with solid fill">
            <a:extLst>
              <a:ext uri="{FF2B5EF4-FFF2-40B4-BE49-F238E27FC236}">
                <a16:creationId xmlns:a16="http://schemas.microsoft.com/office/drawing/2014/main" id="{829E98BB-C947-408F-9528-F30F9D6A80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52173" y="5092390"/>
            <a:ext cx="480567" cy="480567"/>
          </a:xfrm>
          <a:prstGeom prst="rect">
            <a:avLst/>
          </a:prstGeom>
        </p:spPr>
      </p:pic>
      <p:sp>
        <p:nvSpPr>
          <p:cNvPr id="67" name="Isosceles Triangle 66">
            <a:extLst>
              <a:ext uri="{FF2B5EF4-FFF2-40B4-BE49-F238E27FC236}">
                <a16:creationId xmlns:a16="http://schemas.microsoft.com/office/drawing/2014/main" id="{8C75C325-BBDE-4CCC-9C2C-ACA4628F7303}"/>
              </a:ext>
            </a:extLst>
          </p:cNvPr>
          <p:cNvSpPr/>
          <p:nvPr/>
        </p:nvSpPr>
        <p:spPr>
          <a:xfrm>
            <a:off x="2603437" y="4985709"/>
            <a:ext cx="804955" cy="69392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3X</a:t>
            </a:r>
            <a:endParaRPr lang="en-US" sz="2400" dirty="0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7FDD58BC-8C35-44F5-968C-3EDD2C191B98}"/>
              </a:ext>
            </a:extLst>
          </p:cNvPr>
          <p:cNvGrpSpPr/>
          <p:nvPr/>
        </p:nvGrpSpPr>
        <p:grpSpPr>
          <a:xfrm>
            <a:off x="3901862" y="4860582"/>
            <a:ext cx="1341978" cy="898540"/>
            <a:chOff x="3898598" y="4781096"/>
            <a:chExt cx="1973122" cy="1321131"/>
          </a:xfrm>
        </p:grpSpPr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4EDFE9F-59EA-42F0-BD14-770AD6303702}"/>
                </a:ext>
              </a:extLst>
            </p:cNvPr>
            <p:cNvSpPr/>
            <p:nvPr/>
          </p:nvSpPr>
          <p:spPr>
            <a:xfrm>
              <a:off x="3898598" y="5092390"/>
              <a:ext cx="1973122" cy="1009837"/>
            </a:xfrm>
            <a:custGeom>
              <a:avLst/>
              <a:gdLst>
                <a:gd name="connsiteX0" fmla="*/ 1109993 w 3754363"/>
                <a:gd name="connsiteY0" fmla="*/ 469187 h 1921469"/>
                <a:gd name="connsiteX1" fmla="*/ 1109993 w 3754363"/>
                <a:gd name="connsiteY1" fmla="*/ 469187 h 1921469"/>
                <a:gd name="connsiteX2" fmla="*/ 870391 w 3754363"/>
                <a:gd name="connsiteY2" fmla="*/ 488746 h 1921469"/>
                <a:gd name="connsiteX3" fmla="*/ 718806 w 3754363"/>
                <a:gd name="connsiteY3" fmla="*/ 527865 h 1921469"/>
                <a:gd name="connsiteX4" fmla="*/ 528103 w 3754363"/>
                <a:gd name="connsiteY4" fmla="*/ 625662 h 1921469"/>
                <a:gd name="connsiteX5" fmla="*/ 459645 w 3754363"/>
                <a:gd name="connsiteY5" fmla="*/ 674560 h 1921469"/>
                <a:gd name="connsiteX6" fmla="*/ 415636 w 3754363"/>
                <a:gd name="connsiteY6" fmla="*/ 733238 h 1921469"/>
                <a:gd name="connsiteX7" fmla="*/ 410746 w 3754363"/>
                <a:gd name="connsiteY7" fmla="*/ 1051078 h 1921469"/>
                <a:gd name="connsiteX8" fmla="*/ 449865 w 3754363"/>
                <a:gd name="connsiteY8" fmla="*/ 1095086 h 1921469"/>
                <a:gd name="connsiteX9" fmla="*/ 474314 w 3754363"/>
                <a:gd name="connsiteY9" fmla="*/ 1143985 h 1921469"/>
                <a:gd name="connsiteX10" fmla="*/ 503653 w 3754363"/>
                <a:gd name="connsiteY10" fmla="*/ 1187993 h 1921469"/>
                <a:gd name="connsiteX11" fmla="*/ 493874 w 3754363"/>
                <a:gd name="connsiteY11" fmla="*/ 1222222 h 1921469"/>
                <a:gd name="connsiteX12" fmla="*/ 303170 w 3754363"/>
                <a:gd name="connsiteY12" fmla="*/ 1280900 h 1921469"/>
                <a:gd name="connsiteX13" fmla="*/ 195593 w 3754363"/>
                <a:gd name="connsiteY13" fmla="*/ 1315129 h 1921469"/>
                <a:gd name="connsiteX14" fmla="*/ 146695 w 3754363"/>
                <a:gd name="connsiteY14" fmla="*/ 1339578 h 1921469"/>
                <a:gd name="connsiteX15" fmla="*/ 83127 w 3754363"/>
                <a:gd name="connsiteY15" fmla="*/ 1393367 h 1921469"/>
                <a:gd name="connsiteX16" fmla="*/ 58678 w 3754363"/>
                <a:gd name="connsiteY16" fmla="*/ 1427595 h 1921469"/>
                <a:gd name="connsiteX17" fmla="*/ 9780 w 3754363"/>
                <a:gd name="connsiteY17" fmla="*/ 1574291 h 1921469"/>
                <a:gd name="connsiteX18" fmla="*/ 0 w 3754363"/>
                <a:gd name="connsiteY18" fmla="*/ 1632969 h 1921469"/>
                <a:gd name="connsiteX19" fmla="*/ 9780 w 3754363"/>
                <a:gd name="connsiteY19" fmla="*/ 1774774 h 1921469"/>
                <a:gd name="connsiteX20" fmla="*/ 39119 w 3754363"/>
                <a:gd name="connsiteY20" fmla="*/ 1799223 h 1921469"/>
                <a:gd name="connsiteX21" fmla="*/ 122246 w 3754363"/>
                <a:gd name="connsiteY21" fmla="*/ 1853011 h 1921469"/>
                <a:gd name="connsiteX22" fmla="*/ 210263 w 3754363"/>
                <a:gd name="connsiteY22" fmla="*/ 1877461 h 1921469"/>
                <a:gd name="connsiteX23" fmla="*/ 464535 w 3754363"/>
                <a:gd name="connsiteY23" fmla="*/ 1911690 h 1921469"/>
                <a:gd name="connsiteX24" fmla="*/ 640569 w 3754363"/>
                <a:gd name="connsiteY24" fmla="*/ 1921469 h 1921469"/>
                <a:gd name="connsiteX25" fmla="*/ 1633206 w 3754363"/>
                <a:gd name="connsiteY25" fmla="*/ 1901910 h 1921469"/>
                <a:gd name="connsiteX26" fmla="*/ 1995054 w 3754363"/>
                <a:gd name="connsiteY26" fmla="*/ 1809003 h 1921469"/>
                <a:gd name="connsiteX27" fmla="*/ 2127080 w 3754363"/>
                <a:gd name="connsiteY27" fmla="*/ 1716096 h 1921469"/>
                <a:gd name="connsiteX28" fmla="*/ 2312894 w 3754363"/>
                <a:gd name="connsiteY28" fmla="*/ 1520502 h 1921469"/>
                <a:gd name="connsiteX29" fmla="*/ 2415581 w 3754363"/>
                <a:gd name="connsiteY29" fmla="*/ 1383587 h 1921469"/>
                <a:gd name="connsiteX30" fmla="*/ 2704081 w 3754363"/>
                <a:gd name="connsiteY30" fmla="*/ 1139095 h 1921469"/>
                <a:gd name="connsiteX31" fmla="*/ 2929014 w 3754363"/>
                <a:gd name="connsiteY31" fmla="*/ 1016849 h 1921469"/>
                <a:gd name="connsiteX32" fmla="*/ 3193065 w 3754363"/>
                <a:gd name="connsiteY32" fmla="*/ 835925 h 1921469"/>
                <a:gd name="connsiteX33" fmla="*/ 3638040 w 3754363"/>
                <a:gd name="connsiteY33" fmla="*/ 562094 h 1921469"/>
                <a:gd name="connsiteX34" fmla="*/ 3716278 w 3754363"/>
                <a:gd name="connsiteY34" fmla="*/ 474077 h 1921469"/>
                <a:gd name="connsiteX35" fmla="*/ 3750507 w 3754363"/>
                <a:gd name="connsiteY35" fmla="*/ 278483 h 1921469"/>
                <a:gd name="connsiteX36" fmla="*/ 3706498 w 3754363"/>
                <a:gd name="connsiteY36" fmla="*/ 190466 h 1921469"/>
                <a:gd name="connsiteX37" fmla="*/ 3476676 w 3754363"/>
                <a:gd name="connsiteY37" fmla="*/ 48661 h 1921469"/>
                <a:gd name="connsiteX38" fmla="*/ 3325091 w 3754363"/>
                <a:gd name="connsiteY38" fmla="*/ 29101 h 1921469"/>
                <a:gd name="connsiteX39" fmla="*/ 2131970 w 3754363"/>
                <a:gd name="connsiteY39" fmla="*/ 63330 h 1921469"/>
                <a:gd name="connsiteX40" fmla="*/ 1907037 w 3754363"/>
                <a:gd name="connsiteY40" fmla="*/ 151347 h 1921469"/>
                <a:gd name="connsiteX41" fmla="*/ 1662545 w 3754363"/>
                <a:gd name="connsiteY41" fmla="*/ 249144 h 1921469"/>
                <a:gd name="connsiteX42" fmla="*/ 1559859 w 3754363"/>
                <a:gd name="connsiteY42" fmla="*/ 312712 h 1921469"/>
                <a:gd name="connsiteX43" fmla="*/ 1393604 w 3754363"/>
                <a:gd name="connsiteY43" fmla="*/ 386060 h 1921469"/>
                <a:gd name="connsiteX44" fmla="*/ 1344706 w 3754363"/>
                <a:gd name="connsiteY44" fmla="*/ 400729 h 1921469"/>
                <a:gd name="connsiteX45" fmla="*/ 1276248 w 3754363"/>
                <a:gd name="connsiteY45" fmla="*/ 430068 h 1921469"/>
                <a:gd name="connsiteX46" fmla="*/ 1109993 w 3754363"/>
                <a:gd name="connsiteY46" fmla="*/ 469187 h 1921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3754363" h="1921469">
                  <a:moveTo>
                    <a:pt x="1109993" y="469187"/>
                  </a:moveTo>
                  <a:lnTo>
                    <a:pt x="1109993" y="469187"/>
                  </a:lnTo>
                  <a:cubicBezTo>
                    <a:pt x="1030126" y="475707"/>
                    <a:pt x="949637" y="476859"/>
                    <a:pt x="870391" y="488746"/>
                  </a:cubicBezTo>
                  <a:cubicBezTo>
                    <a:pt x="818785" y="496487"/>
                    <a:pt x="768218" y="511084"/>
                    <a:pt x="718806" y="527865"/>
                  </a:cubicBezTo>
                  <a:cubicBezTo>
                    <a:pt x="660157" y="547784"/>
                    <a:pt x="581364" y="591300"/>
                    <a:pt x="528103" y="625662"/>
                  </a:cubicBezTo>
                  <a:cubicBezTo>
                    <a:pt x="504539" y="640865"/>
                    <a:pt x="479910" y="655176"/>
                    <a:pt x="459645" y="674560"/>
                  </a:cubicBezTo>
                  <a:cubicBezTo>
                    <a:pt x="441977" y="691460"/>
                    <a:pt x="430306" y="713679"/>
                    <a:pt x="415636" y="733238"/>
                  </a:cubicBezTo>
                  <a:cubicBezTo>
                    <a:pt x="387086" y="856959"/>
                    <a:pt x="379884" y="862818"/>
                    <a:pt x="410746" y="1051078"/>
                  </a:cubicBezTo>
                  <a:cubicBezTo>
                    <a:pt x="413921" y="1070447"/>
                    <a:pt x="438782" y="1078888"/>
                    <a:pt x="449865" y="1095086"/>
                  </a:cubicBezTo>
                  <a:cubicBezTo>
                    <a:pt x="460156" y="1110126"/>
                    <a:pt x="465183" y="1128214"/>
                    <a:pt x="474314" y="1143985"/>
                  </a:cubicBezTo>
                  <a:cubicBezTo>
                    <a:pt x="483147" y="1159243"/>
                    <a:pt x="493873" y="1173324"/>
                    <a:pt x="503653" y="1187993"/>
                  </a:cubicBezTo>
                  <a:cubicBezTo>
                    <a:pt x="500393" y="1199403"/>
                    <a:pt x="504082" y="1216173"/>
                    <a:pt x="493874" y="1222222"/>
                  </a:cubicBezTo>
                  <a:cubicBezTo>
                    <a:pt x="399979" y="1277864"/>
                    <a:pt x="386866" y="1255148"/>
                    <a:pt x="303170" y="1280900"/>
                  </a:cubicBezTo>
                  <a:cubicBezTo>
                    <a:pt x="154236" y="1326725"/>
                    <a:pt x="324037" y="1289440"/>
                    <a:pt x="195593" y="1315129"/>
                  </a:cubicBezTo>
                  <a:cubicBezTo>
                    <a:pt x="179294" y="1323279"/>
                    <a:pt x="162245" y="1330076"/>
                    <a:pt x="146695" y="1339578"/>
                  </a:cubicBezTo>
                  <a:cubicBezTo>
                    <a:pt x="127031" y="1351595"/>
                    <a:pt x="98825" y="1374530"/>
                    <a:pt x="83127" y="1393367"/>
                  </a:cubicBezTo>
                  <a:cubicBezTo>
                    <a:pt x="74151" y="1404138"/>
                    <a:pt x="66828" y="1416186"/>
                    <a:pt x="58678" y="1427595"/>
                  </a:cubicBezTo>
                  <a:cubicBezTo>
                    <a:pt x="43766" y="1469348"/>
                    <a:pt x="20340" y="1532053"/>
                    <a:pt x="9780" y="1574291"/>
                  </a:cubicBezTo>
                  <a:cubicBezTo>
                    <a:pt x="4971" y="1593528"/>
                    <a:pt x="3260" y="1613410"/>
                    <a:pt x="0" y="1632969"/>
                  </a:cubicBezTo>
                  <a:cubicBezTo>
                    <a:pt x="3260" y="1680237"/>
                    <a:pt x="-1072" y="1728653"/>
                    <a:pt x="9780" y="1774774"/>
                  </a:cubicBezTo>
                  <a:cubicBezTo>
                    <a:pt x="12696" y="1787166"/>
                    <a:pt x="28669" y="1791953"/>
                    <a:pt x="39119" y="1799223"/>
                  </a:cubicBezTo>
                  <a:cubicBezTo>
                    <a:pt x="66212" y="1818070"/>
                    <a:pt x="90446" y="1844177"/>
                    <a:pt x="122246" y="1853011"/>
                  </a:cubicBezTo>
                  <a:cubicBezTo>
                    <a:pt x="151585" y="1861161"/>
                    <a:pt x="180489" y="1871081"/>
                    <a:pt x="210263" y="1877461"/>
                  </a:cubicBezTo>
                  <a:cubicBezTo>
                    <a:pt x="283537" y="1893163"/>
                    <a:pt x="391607" y="1905993"/>
                    <a:pt x="464535" y="1911690"/>
                  </a:cubicBezTo>
                  <a:cubicBezTo>
                    <a:pt x="523125" y="1916267"/>
                    <a:pt x="581891" y="1918209"/>
                    <a:pt x="640569" y="1921469"/>
                  </a:cubicBezTo>
                  <a:cubicBezTo>
                    <a:pt x="971448" y="1914949"/>
                    <a:pt x="1302545" y="1915574"/>
                    <a:pt x="1633206" y="1901910"/>
                  </a:cubicBezTo>
                  <a:cubicBezTo>
                    <a:pt x="1750069" y="1897081"/>
                    <a:pt x="1890401" y="1863018"/>
                    <a:pt x="1995054" y="1809003"/>
                  </a:cubicBezTo>
                  <a:cubicBezTo>
                    <a:pt x="2042873" y="1784322"/>
                    <a:pt x="2084499" y="1749000"/>
                    <a:pt x="2127080" y="1716096"/>
                  </a:cubicBezTo>
                  <a:cubicBezTo>
                    <a:pt x="2209716" y="1652241"/>
                    <a:pt x="2244612" y="1606667"/>
                    <a:pt x="2312894" y="1520502"/>
                  </a:cubicBezTo>
                  <a:cubicBezTo>
                    <a:pt x="2348326" y="1475791"/>
                    <a:pt x="2377837" y="1426364"/>
                    <a:pt x="2415581" y="1383587"/>
                  </a:cubicBezTo>
                  <a:cubicBezTo>
                    <a:pt x="2482225" y="1308058"/>
                    <a:pt x="2626648" y="1188805"/>
                    <a:pt x="2704081" y="1139095"/>
                  </a:cubicBezTo>
                  <a:cubicBezTo>
                    <a:pt x="2775892" y="1092994"/>
                    <a:pt x="2856487" y="1061816"/>
                    <a:pt x="2929014" y="1016849"/>
                  </a:cubicBezTo>
                  <a:cubicBezTo>
                    <a:pt x="3019695" y="960627"/>
                    <a:pt x="3102926" y="893013"/>
                    <a:pt x="3193065" y="835925"/>
                  </a:cubicBezTo>
                  <a:cubicBezTo>
                    <a:pt x="3310532" y="761529"/>
                    <a:pt x="3555916" y="654483"/>
                    <a:pt x="3638040" y="562094"/>
                  </a:cubicBezTo>
                  <a:lnTo>
                    <a:pt x="3716278" y="474077"/>
                  </a:lnTo>
                  <a:cubicBezTo>
                    <a:pt x="3736314" y="410629"/>
                    <a:pt x="3764776" y="348046"/>
                    <a:pt x="3750507" y="278483"/>
                  </a:cubicBezTo>
                  <a:cubicBezTo>
                    <a:pt x="3743916" y="246350"/>
                    <a:pt x="3726897" y="216154"/>
                    <a:pt x="3706498" y="190466"/>
                  </a:cubicBezTo>
                  <a:cubicBezTo>
                    <a:pt x="3650611" y="120090"/>
                    <a:pt x="3560812" y="72500"/>
                    <a:pt x="3476676" y="48661"/>
                  </a:cubicBezTo>
                  <a:cubicBezTo>
                    <a:pt x="3427658" y="34773"/>
                    <a:pt x="3375619" y="35621"/>
                    <a:pt x="3325091" y="29101"/>
                  </a:cubicBezTo>
                  <a:cubicBezTo>
                    <a:pt x="2908134" y="30988"/>
                    <a:pt x="2517443" y="-56595"/>
                    <a:pt x="2131970" y="63330"/>
                  </a:cubicBezTo>
                  <a:cubicBezTo>
                    <a:pt x="2038560" y="92391"/>
                    <a:pt x="1999645" y="115030"/>
                    <a:pt x="1907037" y="151347"/>
                  </a:cubicBezTo>
                  <a:cubicBezTo>
                    <a:pt x="1828509" y="182142"/>
                    <a:pt x="1738059" y="209671"/>
                    <a:pt x="1662545" y="249144"/>
                  </a:cubicBezTo>
                  <a:cubicBezTo>
                    <a:pt x="1626869" y="267793"/>
                    <a:pt x="1595132" y="293311"/>
                    <a:pt x="1559859" y="312712"/>
                  </a:cubicBezTo>
                  <a:cubicBezTo>
                    <a:pt x="1518839" y="335273"/>
                    <a:pt x="1440609" y="369138"/>
                    <a:pt x="1393604" y="386060"/>
                  </a:cubicBezTo>
                  <a:cubicBezTo>
                    <a:pt x="1377593" y="391824"/>
                    <a:pt x="1360640" y="394754"/>
                    <a:pt x="1344706" y="400729"/>
                  </a:cubicBezTo>
                  <a:cubicBezTo>
                    <a:pt x="1321460" y="409446"/>
                    <a:pt x="1300382" y="424243"/>
                    <a:pt x="1276248" y="430068"/>
                  </a:cubicBezTo>
                  <a:lnTo>
                    <a:pt x="1109993" y="469187"/>
                  </a:lnTo>
                  <a:close/>
                </a:path>
              </a:pathLst>
            </a:custGeom>
            <a:solidFill>
              <a:srgbClr val="97E9FF">
                <a:alpha val="69804"/>
              </a:srgb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6" name="Graphic 75" descr="Rubber duck with solid fill">
              <a:extLst>
                <a:ext uri="{FF2B5EF4-FFF2-40B4-BE49-F238E27FC236}">
                  <a16:creationId xmlns:a16="http://schemas.microsoft.com/office/drawing/2014/main" id="{CF3C81CD-91B8-4140-AA7C-9938BDACB0F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flipH="1">
              <a:off x="4914128" y="4781096"/>
              <a:ext cx="571155" cy="571155"/>
            </a:xfrm>
            <a:prstGeom prst="rect">
              <a:avLst/>
            </a:prstGeom>
          </p:spPr>
        </p:pic>
        <p:pic>
          <p:nvPicPr>
            <p:cNvPr id="77" name="Graphic 76" descr="Rubber duck with solid fill">
              <a:extLst>
                <a:ext uri="{FF2B5EF4-FFF2-40B4-BE49-F238E27FC236}">
                  <a16:creationId xmlns:a16="http://schemas.microsoft.com/office/drawing/2014/main" id="{5AD28588-F4C9-4A7B-9C97-471351B0C8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flipH="1">
              <a:off x="4628550" y="5490596"/>
              <a:ext cx="571155" cy="571155"/>
            </a:xfrm>
            <a:prstGeom prst="rect">
              <a:avLst/>
            </a:prstGeom>
          </p:spPr>
        </p:pic>
      </p:grpSp>
      <p:sp>
        <p:nvSpPr>
          <p:cNvPr id="78" name="Oval 77">
            <a:extLst>
              <a:ext uri="{FF2B5EF4-FFF2-40B4-BE49-F238E27FC236}">
                <a16:creationId xmlns:a16="http://schemas.microsoft.com/office/drawing/2014/main" id="{ACA594CF-1211-4224-9826-4607D0B485CF}"/>
              </a:ext>
            </a:extLst>
          </p:cNvPr>
          <p:cNvSpPr/>
          <p:nvPr/>
        </p:nvSpPr>
        <p:spPr>
          <a:xfrm>
            <a:off x="7077509" y="5010821"/>
            <a:ext cx="720772" cy="7207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2X</a:t>
            </a:r>
            <a:endParaRPr lang="en-US" sz="3600" dirty="0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E750B193-2DA2-46AB-BF9E-9405CD070623}"/>
              </a:ext>
            </a:extLst>
          </p:cNvPr>
          <p:cNvGrpSpPr/>
          <p:nvPr/>
        </p:nvGrpSpPr>
        <p:grpSpPr>
          <a:xfrm>
            <a:off x="8393639" y="4805124"/>
            <a:ext cx="1425132" cy="983392"/>
            <a:chOff x="8393639" y="4805124"/>
            <a:chExt cx="1425132" cy="983392"/>
          </a:xfrm>
        </p:grpSpPr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74EDDC5A-3622-48BE-AEAF-4631A872FF63}"/>
                </a:ext>
              </a:extLst>
            </p:cNvPr>
            <p:cNvSpPr/>
            <p:nvPr/>
          </p:nvSpPr>
          <p:spPr>
            <a:xfrm>
              <a:off x="8393639" y="5039779"/>
              <a:ext cx="1425132" cy="729377"/>
            </a:xfrm>
            <a:custGeom>
              <a:avLst/>
              <a:gdLst>
                <a:gd name="connsiteX0" fmla="*/ 1109993 w 3754363"/>
                <a:gd name="connsiteY0" fmla="*/ 469187 h 1921469"/>
                <a:gd name="connsiteX1" fmla="*/ 1109993 w 3754363"/>
                <a:gd name="connsiteY1" fmla="*/ 469187 h 1921469"/>
                <a:gd name="connsiteX2" fmla="*/ 870391 w 3754363"/>
                <a:gd name="connsiteY2" fmla="*/ 488746 h 1921469"/>
                <a:gd name="connsiteX3" fmla="*/ 718806 w 3754363"/>
                <a:gd name="connsiteY3" fmla="*/ 527865 h 1921469"/>
                <a:gd name="connsiteX4" fmla="*/ 528103 w 3754363"/>
                <a:gd name="connsiteY4" fmla="*/ 625662 h 1921469"/>
                <a:gd name="connsiteX5" fmla="*/ 459645 w 3754363"/>
                <a:gd name="connsiteY5" fmla="*/ 674560 h 1921469"/>
                <a:gd name="connsiteX6" fmla="*/ 415636 w 3754363"/>
                <a:gd name="connsiteY6" fmla="*/ 733238 h 1921469"/>
                <a:gd name="connsiteX7" fmla="*/ 410746 w 3754363"/>
                <a:gd name="connsiteY7" fmla="*/ 1051078 h 1921469"/>
                <a:gd name="connsiteX8" fmla="*/ 449865 w 3754363"/>
                <a:gd name="connsiteY8" fmla="*/ 1095086 h 1921469"/>
                <a:gd name="connsiteX9" fmla="*/ 474314 w 3754363"/>
                <a:gd name="connsiteY9" fmla="*/ 1143985 h 1921469"/>
                <a:gd name="connsiteX10" fmla="*/ 503653 w 3754363"/>
                <a:gd name="connsiteY10" fmla="*/ 1187993 h 1921469"/>
                <a:gd name="connsiteX11" fmla="*/ 493874 w 3754363"/>
                <a:gd name="connsiteY11" fmla="*/ 1222222 h 1921469"/>
                <a:gd name="connsiteX12" fmla="*/ 303170 w 3754363"/>
                <a:gd name="connsiteY12" fmla="*/ 1280900 h 1921469"/>
                <a:gd name="connsiteX13" fmla="*/ 195593 w 3754363"/>
                <a:gd name="connsiteY13" fmla="*/ 1315129 h 1921469"/>
                <a:gd name="connsiteX14" fmla="*/ 146695 w 3754363"/>
                <a:gd name="connsiteY14" fmla="*/ 1339578 h 1921469"/>
                <a:gd name="connsiteX15" fmla="*/ 83127 w 3754363"/>
                <a:gd name="connsiteY15" fmla="*/ 1393367 h 1921469"/>
                <a:gd name="connsiteX16" fmla="*/ 58678 w 3754363"/>
                <a:gd name="connsiteY16" fmla="*/ 1427595 h 1921469"/>
                <a:gd name="connsiteX17" fmla="*/ 9780 w 3754363"/>
                <a:gd name="connsiteY17" fmla="*/ 1574291 h 1921469"/>
                <a:gd name="connsiteX18" fmla="*/ 0 w 3754363"/>
                <a:gd name="connsiteY18" fmla="*/ 1632969 h 1921469"/>
                <a:gd name="connsiteX19" fmla="*/ 9780 w 3754363"/>
                <a:gd name="connsiteY19" fmla="*/ 1774774 h 1921469"/>
                <a:gd name="connsiteX20" fmla="*/ 39119 w 3754363"/>
                <a:gd name="connsiteY20" fmla="*/ 1799223 h 1921469"/>
                <a:gd name="connsiteX21" fmla="*/ 122246 w 3754363"/>
                <a:gd name="connsiteY21" fmla="*/ 1853011 h 1921469"/>
                <a:gd name="connsiteX22" fmla="*/ 210263 w 3754363"/>
                <a:gd name="connsiteY22" fmla="*/ 1877461 h 1921469"/>
                <a:gd name="connsiteX23" fmla="*/ 464535 w 3754363"/>
                <a:gd name="connsiteY23" fmla="*/ 1911690 h 1921469"/>
                <a:gd name="connsiteX24" fmla="*/ 640569 w 3754363"/>
                <a:gd name="connsiteY24" fmla="*/ 1921469 h 1921469"/>
                <a:gd name="connsiteX25" fmla="*/ 1633206 w 3754363"/>
                <a:gd name="connsiteY25" fmla="*/ 1901910 h 1921469"/>
                <a:gd name="connsiteX26" fmla="*/ 1995054 w 3754363"/>
                <a:gd name="connsiteY26" fmla="*/ 1809003 h 1921469"/>
                <a:gd name="connsiteX27" fmla="*/ 2127080 w 3754363"/>
                <a:gd name="connsiteY27" fmla="*/ 1716096 h 1921469"/>
                <a:gd name="connsiteX28" fmla="*/ 2312894 w 3754363"/>
                <a:gd name="connsiteY28" fmla="*/ 1520502 h 1921469"/>
                <a:gd name="connsiteX29" fmla="*/ 2415581 w 3754363"/>
                <a:gd name="connsiteY29" fmla="*/ 1383587 h 1921469"/>
                <a:gd name="connsiteX30" fmla="*/ 2704081 w 3754363"/>
                <a:gd name="connsiteY30" fmla="*/ 1139095 h 1921469"/>
                <a:gd name="connsiteX31" fmla="*/ 2929014 w 3754363"/>
                <a:gd name="connsiteY31" fmla="*/ 1016849 h 1921469"/>
                <a:gd name="connsiteX32" fmla="*/ 3193065 w 3754363"/>
                <a:gd name="connsiteY32" fmla="*/ 835925 h 1921469"/>
                <a:gd name="connsiteX33" fmla="*/ 3638040 w 3754363"/>
                <a:gd name="connsiteY33" fmla="*/ 562094 h 1921469"/>
                <a:gd name="connsiteX34" fmla="*/ 3716278 w 3754363"/>
                <a:gd name="connsiteY34" fmla="*/ 474077 h 1921469"/>
                <a:gd name="connsiteX35" fmla="*/ 3750507 w 3754363"/>
                <a:gd name="connsiteY35" fmla="*/ 278483 h 1921469"/>
                <a:gd name="connsiteX36" fmla="*/ 3706498 w 3754363"/>
                <a:gd name="connsiteY36" fmla="*/ 190466 h 1921469"/>
                <a:gd name="connsiteX37" fmla="*/ 3476676 w 3754363"/>
                <a:gd name="connsiteY37" fmla="*/ 48661 h 1921469"/>
                <a:gd name="connsiteX38" fmla="*/ 3325091 w 3754363"/>
                <a:gd name="connsiteY38" fmla="*/ 29101 h 1921469"/>
                <a:gd name="connsiteX39" fmla="*/ 2131970 w 3754363"/>
                <a:gd name="connsiteY39" fmla="*/ 63330 h 1921469"/>
                <a:gd name="connsiteX40" fmla="*/ 1907037 w 3754363"/>
                <a:gd name="connsiteY40" fmla="*/ 151347 h 1921469"/>
                <a:gd name="connsiteX41" fmla="*/ 1662545 w 3754363"/>
                <a:gd name="connsiteY41" fmla="*/ 249144 h 1921469"/>
                <a:gd name="connsiteX42" fmla="*/ 1559859 w 3754363"/>
                <a:gd name="connsiteY42" fmla="*/ 312712 h 1921469"/>
                <a:gd name="connsiteX43" fmla="*/ 1393604 w 3754363"/>
                <a:gd name="connsiteY43" fmla="*/ 386060 h 1921469"/>
                <a:gd name="connsiteX44" fmla="*/ 1344706 w 3754363"/>
                <a:gd name="connsiteY44" fmla="*/ 400729 h 1921469"/>
                <a:gd name="connsiteX45" fmla="*/ 1276248 w 3754363"/>
                <a:gd name="connsiteY45" fmla="*/ 430068 h 1921469"/>
                <a:gd name="connsiteX46" fmla="*/ 1109993 w 3754363"/>
                <a:gd name="connsiteY46" fmla="*/ 469187 h 1921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3754363" h="1921469">
                  <a:moveTo>
                    <a:pt x="1109993" y="469187"/>
                  </a:moveTo>
                  <a:lnTo>
                    <a:pt x="1109993" y="469187"/>
                  </a:lnTo>
                  <a:cubicBezTo>
                    <a:pt x="1030126" y="475707"/>
                    <a:pt x="949637" y="476859"/>
                    <a:pt x="870391" y="488746"/>
                  </a:cubicBezTo>
                  <a:cubicBezTo>
                    <a:pt x="818785" y="496487"/>
                    <a:pt x="768218" y="511084"/>
                    <a:pt x="718806" y="527865"/>
                  </a:cubicBezTo>
                  <a:cubicBezTo>
                    <a:pt x="660157" y="547784"/>
                    <a:pt x="581364" y="591300"/>
                    <a:pt x="528103" y="625662"/>
                  </a:cubicBezTo>
                  <a:cubicBezTo>
                    <a:pt x="504539" y="640865"/>
                    <a:pt x="479910" y="655176"/>
                    <a:pt x="459645" y="674560"/>
                  </a:cubicBezTo>
                  <a:cubicBezTo>
                    <a:pt x="441977" y="691460"/>
                    <a:pt x="430306" y="713679"/>
                    <a:pt x="415636" y="733238"/>
                  </a:cubicBezTo>
                  <a:cubicBezTo>
                    <a:pt x="387086" y="856959"/>
                    <a:pt x="379884" y="862818"/>
                    <a:pt x="410746" y="1051078"/>
                  </a:cubicBezTo>
                  <a:cubicBezTo>
                    <a:pt x="413921" y="1070447"/>
                    <a:pt x="438782" y="1078888"/>
                    <a:pt x="449865" y="1095086"/>
                  </a:cubicBezTo>
                  <a:cubicBezTo>
                    <a:pt x="460156" y="1110126"/>
                    <a:pt x="465183" y="1128214"/>
                    <a:pt x="474314" y="1143985"/>
                  </a:cubicBezTo>
                  <a:cubicBezTo>
                    <a:pt x="483147" y="1159243"/>
                    <a:pt x="493873" y="1173324"/>
                    <a:pt x="503653" y="1187993"/>
                  </a:cubicBezTo>
                  <a:cubicBezTo>
                    <a:pt x="500393" y="1199403"/>
                    <a:pt x="504082" y="1216173"/>
                    <a:pt x="493874" y="1222222"/>
                  </a:cubicBezTo>
                  <a:cubicBezTo>
                    <a:pt x="399979" y="1277864"/>
                    <a:pt x="386866" y="1255148"/>
                    <a:pt x="303170" y="1280900"/>
                  </a:cubicBezTo>
                  <a:cubicBezTo>
                    <a:pt x="154236" y="1326725"/>
                    <a:pt x="324037" y="1289440"/>
                    <a:pt x="195593" y="1315129"/>
                  </a:cubicBezTo>
                  <a:cubicBezTo>
                    <a:pt x="179294" y="1323279"/>
                    <a:pt x="162245" y="1330076"/>
                    <a:pt x="146695" y="1339578"/>
                  </a:cubicBezTo>
                  <a:cubicBezTo>
                    <a:pt x="127031" y="1351595"/>
                    <a:pt x="98825" y="1374530"/>
                    <a:pt x="83127" y="1393367"/>
                  </a:cubicBezTo>
                  <a:cubicBezTo>
                    <a:pt x="74151" y="1404138"/>
                    <a:pt x="66828" y="1416186"/>
                    <a:pt x="58678" y="1427595"/>
                  </a:cubicBezTo>
                  <a:cubicBezTo>
                    <a:pt x="43766" y="1469348"/>
                    <a:pt x="20340" y="1532053"/>
                    <a:pt x="9780" y="1574291"/>
                  </a:cubicBezTo>
                  <a:cubicBezTo>
                    <a:pt x="4971" y="1593528"/>
                    <a:pt x="3260" y="1613410"/>
                    <a:pt x="0" y="1632969"/>
                  </a:cubicBezTo>
                  <a:cubicBezTo>
                    <a:pt x="3260" y="1680237"/>
                    <a:pt x="-1072" y="1728653"/>
                    <a:pt x="9780" y="1774774"/>
                  </a:cubicBezTo>
                  <a:cubicBezTo>
                    <a:pt x="12696" y="1787166"/>
                    <a:pt x="28669" y="1791953"/>
                    <a:pt x="39119" y="1799223"/>
                  </a:cubicBezTo>
                  <a:cubicBezTo>
                    <a:pt x="66212" y="1818070"/>
                    <a:pt x="90446" y="1844177"/>
                    <a:pt x="122246" y="1853011"/>
                  </a:cubicBezTo>
                  <a:cubicBezTo>
                    <a:pt x="151585" y="1861161"/>
                    <a:pt x="180489" y="1871081"/>
                    <a:pt x="210263" y="1877461"/>
                  </a:cubicBezTo>
                  <a:cubicBezTo>
                    <a:pt x="283537" y="1893163"/>
                    <a:pt x="391607" y="1905993"/>
                    <a:pt x="464535" y="1911690"/>
                  </a:cubicBezTo>
                  <a:cubicBezTo>
                    <a:pt x="523125" y="1916267"/>
                    <a:pt x="581891" y="1918209"/>
                    <a:pt x="640569" y="1921469"/>
                  </a:cubicBezTo>
                  <a:cubicBezTo>
                    <a:pt x="971448" y="1914949"/>
                    <a:pt x="1302545" y="1915574"/>
                    <a:pt x="1633206" y="1901910"/>
                  </a:cubicBezTo>
                  <a:cubicBezTo>
                    <a:pt x="1750069" y="1897081"/>
                    <a:pt x="1890401" y="1863018"/>
                    <a:pt x="1995054" y="1809003"/>
                  </a:cubicBezTo>
                  <a:cubicBezTo>
                    <a:pt x="2042873" y="1784322"/>
                    <a:pt x="2084499" y="1749000"/>
                    <a:pt x="2127080" y="1716096"/>
                  </a:cubicBezTo>
                  <a:cubicBezTo>
                    <a:pt x="2209716" y="1652241"/>
                    <a:pt x="2244612" y="1606667"/>
                    <a:pt x="2312894" y="1520502"/>
                  </a:cubicBezTo>
                  <a:cubicBezTo>
                    <a:pt x="2348326" y="1475791"/>
                    <a:pt x="2377837" y="1426364"/>
                    <a:pt x="2415581" y="1383587"/>
                  </a:cubicBezTo>
                  <a:cubicBezTo>
                    <a:pt x="2482225" y="1308058"/>
                    <a:pt x="2626648" y="1188805"/>
                    <a:pt x="2704081" y="1139095"/>
                  </a:cubicBezTo>
                  <a:cubicBezTo>
                    <a:pt x="2775892" y="1092994"/>
                    <a:pt x="2856487" y="1061816"/>
                    <a:pt x="2929014" y="1016849"/>
                  </a:cubicBezTo>
                  <a:cubicBezTo>
                    <a:pt x="3019695" y="960627"/>
                    <a:pt x="3102926" y="893013"/>
                    <a:pt x="3193065" y="835925"/>
                  </a:cubicBezTo>
                  <a:cubicBezTo>
                    <a:pt x="3310532" y="761529"/>
                    <a:pt x="3555916" y="654483"/>
                    <a:pt x="3638040" y="562094"/>
                  </a:cubicBezTo>
                  <a:lnTo>
                    <a:pt x="3716278" y="474077"/>
                  </a:lnTo>
                  <a:cubicBezTo>
                    <a:pt x="3736314" y="410629"/>
                    <a:pt x="3764776" y="348046"/>
                    <a:pt x="3750507" y="278483"/>
                  </a:cubicBezTo>
                  <a:cubicBezTo>
                    <a:pt x="3743916" y="246350"/>
                    <a:pt x="3726897" y="216154"/>
                    <a:pt x="3706498" y="190466"/>
                  </a:cubicBezTo>
                  <a:cubicBezTo>
                    <a:pt x="3650611" y="120090"/>
                    <a:pt x="3560812" y="72500"/>
                    <a:pt x="3476676" y="48661"/>
                  </a:cubicBezTo>
                  <a:cubicBezTo>
                    <a:pt x="3427658" y="34773"/>
                    <a:pt x="3375619" y="35621"/>
                    <a:pt x="3325091" y="29101"/>
                  </a:cubicBezTo>
                  <a:cubicBezTo>
                    <a:pt x="2908134" y="30988"/>
                    <a:pt x="2517443" y="-56595"/>
                    <a:pt x="2131970" y="63330"/>
                  </a:cubicBezTo>
                  <a:cubicBezTo>
                    <a:pt x="2038560" y="92391"/>
                    <a:pt x="1999645" y="115030"/>
                    <a:pt x="1907037" y="151347"/>
                  </a:cubicBezTo>
                  <a:cubicBezTo>
                    <a:pt x="1828509" y="182142"/>
                    <a:pt x="1738059" y="209671"/>
                    <a:pt x="1662545" y="249144"/>
                  </a:cubicBezTo>
                  <a:cubicBezTo>
                    <a:pt x="1626869" y="267793"/>
                    <a:pt x="1595132" y="293311"/>
                    <a:pt x="1559859" y="312712"/>
                  </a:cubicBezTo>
                  <a:cubicBezTo>
                    <a:pt x="1518839" y="335273"/>
                    <a:pt x="1440609" y="369138"/>
                    <a:pt x="1393604" y="386060"/>
                  </a:cubicBezTo>
                  <a:cubicBezTo>
                    <a:pt x="1377593" y="391824"/>
                    <a:pt x="1360640" y="394754"/>
                    <a:pt x="1344706" y="400729"/>
                  </a:cubicBezTo>
                  <a:cubicBezTo>
                    <a:pt x="1321460" y="409446"/>
                    <a:pt x="1300382" y="424243"/>
                    <a:pt x="1276248" y="430068"/>
                  </a:cubicBezTo>
                  <a:lnTo>
                    <a:pt x="1109993" y="469187"/>
                  </a:lnTo>
                  <a:close/>
                </a:path>
              </a:pathLst>
            </a:custGeom>
            <a:solidFill>
              <a:srgbClr val="97E9FF">
                <a:alpha val="69804"/>
              </a:srgb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3" name="Graphic 82" descr="Plant with solid fill">
              <a:extLst>
                <a:ext uri="{FF2B5EF4-FFF2-40B4-BE49-F238E27FC236}">
                  <a16:creationId xmlns:a16="http://schemas.microsoft.com/office/drawing/2014/main" id="{6B074839-E17A-40E9-B909-8FDD0D68151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677975" y="4917569"/>
              <a:ext cx="347100" cy="347100"/>
            </a:xfrm>
            <a:prstGeom prst="rect">
              <a:avLst/>
            </a:prstGeom>
          </p:spPr>
        </p:pic>
        <p:pic>
          <p:nvPicPr>
            <p:cNvPr id="84" name="Graphic 83" descr="Plant with solid fill">
              <a:extLst>
                <a:ext uri="{FF2B5EF4-FFF2-40B4-BE49-F238E27FC236}">
                  <a16:creationId xmlns:a16="http://schemas.microsoft.com/office/drawing/2014/main" id="{3A31E447-CC7B-47F6-A117-EB996978B94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394450" y="5091596"/>
              <a:ext cx="347100" cy="347100"/>
            </a:xfrm>
            <a:prstGeom prst="rect">
              <a:avLst/>
            </a:prstGeom>
          </p:spPr>
        </p:pic>
        <p:pic>
          <p:nvPicPr>
            <p:cNvPr id="85" name="Graphic 84" descr="Plant with solid fill">
              <a:extLst>
                <a:ext uri="{FF2B5EF4-FFF2-40B4-BE49-F238E27FC236}">
                  <a16:creationId xmlns:a16="http://schemas.microsoft.com/office/drawing/2014/main" id="{5E40BAD8-14ED-4BED-B339-12E10F3F0CC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393639" y="5441416"/>
              <a:ext cx="347100" cy="347100"/>
            </a:xfrm>
            <a:prstGeom prst="rect">
              <a:avLst/>
            </a:prstGeom>
          </p:spPr>
        </p:pic>
        <p:pic>
          <p:nvPicPr>
            <p:cNvPr id="86" name="Graphic 85" descr="Plant with solid fill">
              <a:extLst>
                <a:ext uri="{FF2B5EF4-FFF2-40B4-BE49-F238E27FC236}">
                  <a16:creationId xmlns:a16="http://schemas.microsoft.com/office/drawing/2014/main" id="{7768B4FA-50E2-4027-9CAB-70DA5403A93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876313" y="5438696"/>
              <a:ext cx="347100" cy="347100"/>
            </a:xfrm>
            <a:prstGeom prst="rect">
              <a:avLst/>
            </a:prstGeom>
          </p:spPr>
        </p:pic>
        <p:pic>
          <p:nvPicPr>
            <p:cNvPr id="87" name="Graphic 86" descr="Lotus Flower with solid fill">
              <a:extLst>
                <a:ext uri="{FF2B5EF4-FFF2-40B4-BE49-F238E27FC236}">
                  <a16:creationId xmlns:a16="http://schemas.microsoft.com/office/drawing/2014/main" id="{074723A1-3F3C-4957-8B64-A3DF75887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9018490" y="4805124"/>
              <a:ext cx="347100" cy="347100"/>
            </a:xfrm>
            <a:prstGeom prst="rect">
              <a:avLst/>
            </a:prstGeom>
          </p:spPr>
        </p:pic>
      </p:grpSp>
      <p:sp>
        <p:nvSpPr>
          <p:cNvPr id="79" name="Rectangle 78">
            <a:extLst>
              <a:ext uri="{FF2B5EF4-FFF2-40B4-BE49-F238E27FC236}">
                <a16:creationId xmlns:a16="http://schemas.microsoft.com/office/drawing/2014/main" id="{47A02CCA-DFE3-4251-A9A6-B99C74A3D41F}"/>
              </a:ext>
            </a:extLst>
          </p:cNvPr>
          <p:cNvSpPr/>
          <p:nvPr/>
        </p:nvSpPr>
        <p:spPr>
          <a:xfrm>
            <a:off x="2254870" y="5829915"/>
            <a:ext cx="8322507" cy="1202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4378FCB7-67A6-4582-A7CA-4A4E7DC11B72}"/>
              </a:ext>
            </a:extLst>
          </p:cNvPr>
          <p:cNvSpPr/>
          <p:nvPr/>
        </p:nvSpPr>
        <p:spPr>
          <a:xfrm>
            <a:off x="2215751" y="5829915"/>
            <a:ext cx="102687" cy="87545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Isosceles Triangle 81">
            <a:extLst>
              <a:ext uri="{FF2B5EF4-FFF2-40B4-BE49-F238E27FC236}">
                <a16:creationId xmlns:a16="http://schemas.microsoft.com/office/drawing/2014/main" id="{1D52488D-367F-485B-899C-B3D48E1182FB}"/>
              </a:ext>
            </a:extLst>
          </p:cNvPr>
          <p:cNvSpPr/>
          <p:nvPr/>
        </p:nvSpPr>
        <p:spPr>
          <a:xfrm>
            <a:off x="2546705" y="6010905"/>
            <a:ext cx="804955" cy="69392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3X</a:t>
            </a:r>
            <a:endParaRPr lang="en-US" sz="2400" dirty="0"/>
          </a:p>
        </p:txBody>
      </p:sp>
      <p:pic>
        <p:nvPicPr>
          <p:cNvPr id="90" name="Graphic 89" descr="Rubber duck with solid fill">
            <a:extLst>
              <a:ext uri="{FF2B5EF4-FFF2-40B4-BE49-F238E27FC236}">
                <a16:creationId xmlns:a16="http://schemas.microsoft.com/office/drawing/2014/main" id="{94896123-FEC8-48F1-91D3-4F4E7810064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flipH="1">
            <a:off x="4327960" y="5929108"/>
            <a:ext cx="361832" cy="361832"/>
          </a:xfrm>
          <a:prstGeom prst="rect">
            <a:avLst/>
          </a:prstGeom>
        </p:spPr>
      </p:pic>
      <p:pic>
        <p:nvPicPr>
          <p:cNvPr id="91" name="Graphic 90" descr="Rubber duck with solid fill">
            <a:extLst>
              <a:ext uri="{FF2B5EF4-FFF2-40B4-BE49-F238E27FC236}">
                <a16:creationId xmlns:a16="http://schemas.microsoft.com/office/drawing/2014/main" id="{9A8E4AB6-5DEA-4932-B344-36DA08759F4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flipH="1">
            <a:off x="4147044" y="6378583"/>
            <a:ext cx="361832" cy="361832"/>
          </a:xfrm>
          <a:prstGeom prst="rect">
            <a:avLst/>
          </a:prstGeom>
        </p:spPr>
      </p:pic>
      <p:sp>
        <p:nvSpPr>
          <p:cNvPr id="92" name="Oval 91">
            <a:extLst>
              <a:ext uri="{FF2B5EF4-FFF2-40B4-BE49-F238E27FC236}">
                <a16:creationId xmlns:a16="http://schemas.microsoft.com/office/drawing/2014/main" id="{7AC67F87-AF6B-4C55-A24B-2691BCFF77D7}"/>
              </a:ext>
            </a:extLst>
          </p:cNvPr>
          <p:cNvSpPr/>
          <p:nvPr/>
        </p:nvSpPr>
        <p:spPr>
          <a:xfrm>
            <a:off x="7092282" y="6019643"/>
            <a:ext cx="720772" cy="7207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2X</a:t>
            </a:r>
            <a:endParaRPr lang="en-US" sz="3600" dirty="0"/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D7279F50-AF77-4FE5-B35C-20D8323CE38F}"/>
              </a:ext>
            </a:extLst>
          </p:cNvPr>
          <p:cNvSpPr/>
          <p:nvPr/>
        </p:nvSpPr>
        <p:spPr>
          <a:xfrm>
            <a:off x="850973" y="5950146"/>
            <a:ext cx="1249992" cy="639741"/>
          </a:xfrm>
          <a:custGeom>
            <a:avLst/>
            <a:gdLst>
              <a:gd name="connsiteX0" fmla="*/ 1109993 w 3754363"/>
              <a:gd name="connsiteY0" fmla="*/ 469187 h 1921469"/>
              <a:gd name="connsiteX1" fmla="*/ 1109993 w 3754363"/>
              <a:gd name="connsiteY1" fmla="*/ 469187 h 1921469"/>
              <a:gd name="connsiteX2" fmla="*/ 870391 w 3754363"/>
              <a:gd name="connsiteY2" fmla="*/ 488746 h 1921469"/>
              <a:gd name="connsiteX3" fmla="*/ 718806 w 3754363"/>
              <a:gd name="connsiteY3" fmla="*/ 527865 h 1921469"/>
              <a:gd name="connsiteX4" fmla="*/ 528103 w 3754363"/>
              <a:gd name="connsiteY4" fmla="*/ 625662 h 1921469"/>
              <a:gd name="connsiteX5" fmla="*/ 459645 w 3754363"/>
              <a:gd name="connsiteY5" fmla="*/ 674560 h 1921469"/>
              <a:gd name="connsiteX6" fmla="*/ 415636 w 3754363"/>
              <a:gd name="connsiteY6" fmla="*/ 733238 h 1921469"/>
              <a:gd name="connsiteX7" fmla="*/ 410746 w 3754363"/>
              <a:gd name="connsiteY7" fmla="*/ 1051078 h 1921469"/>
              <a:gd name="connsiteX8" fmla="*/ 449865 w 3754363"/>
              <a:gd name="connsiteY8" fmla="*/ 1095086 h 1921469"/>
              <a:gd name="connsiteX9" fmla="*/ 474314 w 3754363"/>
              <a:gd name="connsiteY9" fmla="*/ 1143985 h 1921469"/>
              <a:gd name="connsiteX10" fmla="*/ 503653 w 3754363"/>
              <a:gd name="connsiteY10" fmla="*/ 1187993 h 1921469"/>
              <a:gd name="connsiteX11" fmla="*/ 493874 w 3754363"/>
              <a:gd name="connsiteY11" fmla="*/ 1222222 h 1921469"/>
              <a:gd name="connsiteX12" fmla="*/ 303170 w 3754363"/>
              <a:gd name="connsiteY12" fmla="*/ 1280900 h 1921469"/>
              <a:gd name="connsiteX13" fmla="*/ 195593 w 3754363"/>
              <a:gd name="connsiteY13" fmla="*/ 1315129 h 1921469"/>
              <a:gd name="connsiteX14" fmla="*/ 146695 w 3754363"/>
              <a:gd name="connsiteY14" fmla="*/ 1339578 h 1921469"/>
              <a:gd name="connsiteX15" fmla="*/ 83127 w 3754363"/>
              <a:gd name="connsiteY15" fmla="*/ 1393367 h 1921469"/>
              <a:gd name="connsiteX16" fmla="*/ 58678 w 3754363"/>
              <a:gd name="connsiteY16" fmla="*/ 1427595 h 1921469"/>
              <a:gd name="connsiteX17" fmla="*/ 9780 w 3754363"/>
              <a:gd name="connsiteY17" fmla="*/ 1574291 h 1921469"/>
              <a:gd name="connsiteX18" fmla="*/ 0 w 3754363"/>
              <a:gd name="connsiteY18" fmla="*/ 1632969 h 1921469"/>
              <a:gd name="connsiteX19" fmla="*/ 9780 w 3754363"/>
              <a:gd name="connsiteY19" fmla="*/ 1774774 h 1921469"/>
              <a:gd name="connsiteX20" fmla="*/ 39119 w 3754363"/>
              <a:gd name="connsiteY20" fmla="*/ 1799223 h 1921469"/>
              <a:gd name="connsiteX21" fmla="*/ 122246 w 3754363"/>
              <a:gd name="connsiteY21" fmla="*/ 1853011 h 1921469"/>
              <a:gd name="connsiteX22" fmla="*/ 210263 w 3754363"/>
              <a:gd name="connsiteY22" fmla="*/ 1877461 h 1921469"/>
              <a:gd name="connsiteX23" fmla="*/ 464535 w 3754363"/>
              <a:gd name="connsiteY23" fmla="*/ 1911690 h 1921469"/>
              <a:gd name="connsiteX24" fmla="*/ 640569 w 3754363"/>
              <a:gd name="connsiteY24" fmla="*/ 1921469 h 1921469"/>
              <a:gd name="connsiteX25" fmla="*/ 1633206 w 3754363"/>
              <a:gd name="connsiteY25" fmla="*/ 1901910 h 1921469"/>
              <a:gd name="connsiteX26" fmla="*/ 1995054 w 3754363"/>
              <a:gd name="connsiteY26" fmla="*/ 1809003 h 1921469"/>
              <a:gd name="connsiteX27" fmla="*/ 2127080 w 3754363"/>
              <a:gd name="connsiteY27" fmla="*/ 1716096 h 1921469"/>
              <a:gd name="connsiteX28" fmla="*/ 2312894 w 3754363"/>
              <a:gd name="connsiteY28" fmla="*/ 1520502 h 1921469"/>
              <a:gd name="connsiteX29" fmla="*/ 2415581 w 3754363"/>
              <a:gd name="connsiteY29" fmla="*/ 1383587 h 1921469"/>
              <a:gd name="connsiteX30" fmla="*/ 2704081 w 3754363"/>
              <a:gd name="connsiteY30" fmla="*/ 1139095 h 1921469"/>
              <a:gd name="connsiteX31" fmla="*/ 2929014 w 3754363"/>
              <a:gd name="connsiteY31" fmla="*/ 1016849 h 1921469"/>
              <a:gd name="connsiteX32" fmla="*/ 3193065 w 3754363"/>
              <a:gd name="connsiteY32" fmla="*/ 835925 h 1921469"/>
              <a:gd name="connsiteX33" fmla="*/ 3638040 w 3754363"/>
              <a:gd name="connsiteY33" fmla="*/ 562094 h 1921469"/>
              <a:gd name="connsiteX34" fmla="*/ 3716278 w 3754363"/>
              <a:gd name="connsiteY34" fmla="*/ 474077 h 1921469"/>
              <a:gd name="connsiteX35" fmla="*/ 3750507 w 3754363"/>
              <a:gd name="connsiteY35" fmla="*/ 278483 h 1921469"/>
              <a:gd name="connsiteX36" fmla="*/ 3706498 w 3754363"/>
              <a:gd name="connsiteY36" fmla="*/ 190466 h 1921469"/>
              <a:gd name="connsiteX37" fmla="*/ 3476676 w 3754363"/>
              <a:gd name="connsiteY37" fmla="*/ 48661 h 1921469"/>
              <a:gd name="connsiteX38" fmla="*/ 3325091 w 3754363"/>
              <a:gd name="connsiteY38" fmla="*/ 29101 h 1921469"/>
              <a:gd name="connsiteX39" fmla="*/ 2131970 w 3754363"/>
              <a:gd name="connsiteY39" fmla="*/ 63330 h 1921469"/>
              <a:gd name="connsiteX40" fmla="*/ 1907037 w 3754363"/>
              <a:gd name="connsiteY40" fmla="*/ 151347 h 1921469"/>
              <a:gd name="connsiteX41" fmla="*/ 1662545 w 3754363"/>
              <a:gd name="connsiteY41" fmla="*/ 249144 h 1921469"/>
              <a:gd name="connsiteX42" fmla="*/ 1559859 w 3754363"/>
              <a:gd name="connsiteY42" fmla="*/ 312712 h 1921469"/>
              <a:gd name="connsiteX43" fmla="*/ 1393604 w 3754363"/>
              <a:gd name="connsiteY43" fmla="*/ 386060 h 1921469"/>
              <a:gd name="connsiteX44" fmla="*/ 1344706 w 3754363"/>
              <a:gd name="connsiteY44" fmla="*/ 400729 h 1921469"/>
              <a:gd name="connsiteX45" fmla="*/ 1276248 w 3754363"/>
              <a:gd name="connsiteY45" fmla="*/ 430068 h 1921469"/>
              <a:gd name="connsiteX46" fmla="*/ 1109993 w 3754363"/>
              <a:gd name="connsiteY46" fmla="*/ 469187 h 1921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754363" h="1921469">
                <a:moveTo>
                  <a:pt x="1109993" y="469187"/>
                </a:moveTo>
                <a:lnTo>
                  <a:pt x="1109993" y="469187"/>
                </a:lnTo>
                <a:cubicBezTo>
                  <a:pt x="1030126" y="475707"/>
                  <a:pt x="949637" y="476859"/>
                  <a:pt x="870391" y="488746"/>
                </a:cubicBezTo>
                <a:cubicBezTo>
                  <a:pt x="818785" y="496487"/>
                  <a:pt x="768218" y="511084"/>
                  <a:pt x="718806" y="527865"/>
                </a:cubicBezTo>
                <a:cubicBezTo>
                  <a:pt x="660157" y="547784"/>
                  <a:pt x="581364" y="591300"/>
                  <a:pt x="528103" y="625662"/>
                </a:cubicBezTo>
                <a:cubicBezTo>
                  <a:pt x="504539" y="640865"/>
                  <a:pt x="479910" y="655176"/>
                  <a:pt x="459645" y="674560"/>
                </a:cubicBezTo>
                <a:cubicBezTo>
                  <a:pt x="441977" y="691460"/>
                  <a:pt x="430306" y="713679"/>
                  <a:pt x="415636" y="733238"/>
                </a:cubicBezTo>
                <a:cubicBezTo>
                  <a:pt x="387086" y="856959"/>
                  <a:pt x="379884" y="862818"/>
                  <a:pt x="410746" y="1051078"/>
                </a:cubicBezTo>
                <a:cubicBezTo>
                  <a:pt x="413921" y="1070447"/>
                  <a:pt x="438782" y="1078888"/>
                  <a:pt x="449865" y="1095086"/>
                </a:cubicBezTo>
                <a:cubicBezTo>
                  <a:pt x="460156" y="1110126"/>
                  <a:pt x="465183" y="1128214"/>
                  <a:pt x="474314" y="1143985"/>
                </a:cubicBezTo>
                <a:cubicBezTo>
                  <a:pt x="483147" y="1159243"/>
                  <a:pt x="493873" y="1173324"/>
                  <a:pt x="503653" y="1187993"/>
                </a:cubicBezTo>
                <a:cubicBezTo>
                  <a:pt x="500393" y="1199403"/>
                  <a:pt x="504082" y="1216173"/>
                  <a:pt x="493874" y="1222222"/>
                </a:cubicBezTo>
                <a:cubicBezTo>
                  <a:pt x="399979" y="1277864"/>
                  <a:pt x="386866" y="1255148"/>
                  <a:pt x="303170" y="1280900"/>
                </a:cubicBezTo>
                <a:cubicBezTo>
                  <a:pt x="154236" y="1326725"/>
                  <a:pt x="324037" y="1289440"/>
                  <a:pt x="195593" y="1315129"/>
                </a:cubicBezTo>
                <a:cubicBezTo>
                  <a:pt x="179294" y="1323279"/>
                  <a:pt x="162245" y="1330076"/>
                  <a:pt x="146695" y="1339578"/>
                </a:cubicBezTo>
                <a:cubicBezTo>
                  <a:pt x="127031" y="1351595"/>
                  <a:pt x="98825" y="1374530"/>
                  <a:pt x="83127" y="1393367"/>
                </a:cubicBezTo>
                <a:cubicBezTo>
                  <a:pt x="74151" y="1404138"/>
                  <a:pt x="66828" y="1416186"/>
                  <a:pt x="58678" y="1427595"/>
                </a:cubicBezTo>
                <a:cubicBezTo>
                  <a:pt x="43766" y="1469348"/>
                  <a:pt x="20340" y="1532053"/>
                  <a:pt x="9780" y="1574291"/>
                </a:cubicBezTo>
                <a:cubicBezTo>
                  <a:pt x="4971" y="1593528"/>
                  <a:pt x="3260" y="1613410"/>
                  <a:pt x="0" y="1632969"/>
                </a:cubicBezTo>
                <a:cubicBezTo>
                  <a:pt x="3260" y="1680237"/>
                  <a:pt x="-1072" y="1728653"/>
                  <a:pt x="9780" y="1774774"/>
                </a:cubicBezTo>
                <a:cubicBezTo>
                  <a:pt x="12696" y="1787166"/>
                  <a:pt x="28669" y="1791953"/>
                  <a:pt x="39119" y="1799223"/>
                </a:cubicBezTo>
                <a:cubicBezTo>
                  <a:pt x="66212" y="1818070"/>
                  <a:pt x="90446" y="1844177"/>
                  <a:pt x="122246" y="1853011"/>
                </a:cubicBezTo>
                <a:cubicBezTo>
                  <a:pt x="151585" y="1861161"/>
                  <a:pt x="180489" y="1871081"/>
                  <a:pt x="210263" y="1877461"/>
                </a:cubicBezTo>
                <a:cubicBezTo>
                  <a:pt x="283537" y="1893163"/>
                  <a:pt x="391607" y="1905993"/>
                  <a:pt x="464535" y="1911690"/>
                </a:cubicBezTo>
                <a:cubicBezTo>
                  <a:pt x="523125" y="1916267"/>
                  <a:pt x="581891" y="1918209"/>
                  <a:pt x="640569" y="1921469"/>
                </a:cubicBezTo>
                <a:cubicBezTo>
                  <a:pt x="971448" y="1914949"/>
                  <a:pt x="1302545" y="1915574"/>
                  <a:pt x="1633206" y="1901910"/>
                </a:cubicBezTo>
                <a:cubicBezTo>
                  <a:pt x="1750069" y="1897081"/>
                  <a:pt x="1890401" y="1863018"/>
                  <a:pt x="1995054" y="1809003"/>
                </a:cubicBezTo>
                <a:cubicBezTo>
                  <a:pt x="2042873" y="1784322"/>
                  <a:pt x="2084499" y="1749000"/>
                  <a:pt x="2127080" y="1716096"/>
                </a:cubicBezTo>
                <a:cubicBezTo>
                  <a:pt x="2209716" y="1652241"/>
                  <a:pt x="2244612" y="1606667"/>
                  <a:pt x="2312894" y="1520502"/>
                </a:cubicBezTo>
                <a:cubicBezTo>
                  <a:pt x="2348326" y="1475791"/>
                  <a:pt x="2377837" y="1426364"/>
                  <a:pt x="2415581" y="1383587"/>
                </a:cubicBezTo>
                <a:cubicBezTo>
                  <a:pt x="2482225" y="1308058"/>
                  <a:pt x="2626648" y="1188805"/>
                  <a:pt x="2704081" y="1139095"/>
                </a:cubicBezTo>
                <a:cubicBezTo>
                  <a:pt x="2775892" y="1092994"/>
                  <a:pt x="2856487" y="1061816"/>
                  <a:pt x="2929014" y="1016849"/>
                </a:cubicBezTo>
                <a:cubicBezTo>
                  <a:pt x="3019695" y="960627"/>
                  <a:pt x="3102926" y="893013"/>
                  <a:pt x="3193065" y="835925"/>
                </a:cubicBezTo>
                <a:cubicBezTo>
                  <a:pt x="3310532" y="761529"/>
                  <a:pt x="3555916" y="654483"/>
                  <a:pt x="3638040" y="562094"/>
                </a:cubicBezTo>
                <a:lnTo>
                  <a:pt x="3716278" y="474077"/>
                </a:lnTo>
                <a:cubicBezTo>
                  <a:pt x="3736314" y="410629"/>
                  <a:pt x="3764776" y="348046"/>
                  <a:pt x="3750507" y="278483"/>
                </a:cubicBezTo>
                <a:cubicBezTo>
                  <a:pt x="3743916" y="246350"/>
                  <a:pt x="3726897" y="216154"/>
                  <a:pt x="3706498" y="190466"/>
                </a:cubicBezTo>
                <a:cubicBezTo>
                  <a:pt x="3650611" y="120090"/>
                  <a:pt x="3560812" y="72500"/>
                  <a:pt x="3476676" y="48661"/>
                </a:cubicBezTo>
                <a:cubicBezTo>
                  <a:pt x="3427658" y="34773"/>
                  <a:pt x="3375619" y="35621"/>
                  <a:pt x="3325091" y="29101"/>
                </a:cubicBezTo>
                <a:cubicBezTo>
                  <a:pt x="2908134" y="30988"/>
                  <a:pt x="2517443" y="-56595"/>
                  <a:pt x="2131970" y="63330"/>
                </a:cubicBezTo>
                <a:cubicBezTo>
                  <a:pt x="2038560" y="92391"/>
                  <a:pt x="1999645" y="115030"/>
                  <a:pt x="1907037" y="151347"/>
                </a:cubicBezTo>
                <a:cubicBezTo>
                  <a:pt x="1828509" y="182142"/>
                  <a:pt x="1738059" y="209671"/>
                  <a:pt x="1662545" y="249144"/>
                </a:cubicBezTo>
                <a:cubicBezTo>
                  <a:pt x="1626869" y="267793"/>
                  <a:pt x="1595132" y="293311"/>
                  <a:pt x="1559859" y="312712"/>
                </a:cubicBezTo>
                <a:cubicBezTo>
                  <a:pt x="1518839" y="335273"/>
                  <a:pt x="1440609" y="369138"/>
                  <a:pt x="1393604" y="386060"/>
                </a:cubicBezTo>
                <a:cubicBezTo>
                  <a:pt x="1377593" y="391824"/>
                  <a:pt x="1360640" y="394754"/>
                  <a:pt x="1344706" y="400729"/>
                </a:cubicBezTo>
                <a:cubicBezTo>
                  <a:pt x="1321460" y="409446"/>
                  <a:pt x="1300382" y="424243"/>
                  <a:pt x="1276248" y="430068"/>
                </a:cubicBezTo>
                <a:lnTo>
                  <a:pt x="1109993" y="469187"/>
                </a:lnTo>
                <a:close/>
              </a:path>
            </a:pathLst>
          </a:custGeom>
          <a:solidFill>
            <a:srgbClr val="97E9FF">
              <a:alpha val="69804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8" name="Graphic 97" descr="Plant with solid fill">
            <a:extLst>
              <a:ext uri="{FF2B5EF4-FFF2-40B4-BE49-F238E27FC236}">
                <a16:creationId xmlns:a16="http://schemas.microsoft.com/office/drawing/2014/main" id="{5C6D16C9-5279-4FB1-8E8E-4D3946A58F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610097" y="6026966"/>
            <a:ext cx="347100" cy="347100"/>
          </a:xfrm>
          <a:prstGeom prst="rect">
            <a:avLst/>
          </a:prstGeom>
        </p:spPr>
      </p:pic>
      <p:pic>
        <p:nvPicPr>
          <p:cNvPr id="99" name="Graphic 98" descr="Plant with solid fill">
            <a:extLst>
              <a:ext uri="{FF2B5EF4-FFF2-40B4-BE49-F238E27FC236}">
                <a16:creationId xmlns:a16="http://schemas.microsoft.com/office/drawing/2014/main" id="{F1586789-5D4F-4E6A-B1C8-171F3D49B8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38649" y="6146751"/>
            <a:ext cx="347100" cy="347100"/>
          </a:xfrm>
          <a:prstGeom prst="rect">
            <a:avLst/>
          </a:prstGeom>
        </p:spPr>
      </p:pic>
      <p:pic>
        <p:nvPicPr>
          <p:cNvPr id="100" name="Graphic 99" descr="Plant with solid fill">
            <a:extLst>
              <a:ext uri="{FF2B5EF4-FFF2-40B4-BE49-F238E27FC236}">
                <a16:creationId xmlns:a16="http://schemas.microsoft.com/office/drawing/2014/main" id="{39C57F8E-324F-4ECF-9851-D5CCD15DA8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50831" y="6389998"/>
            <a:ext cx="347100" cy="347100"/>
          </a:xfrm>
          <a:prstGeom prst="rect">
            <a:avLst/>
          </a:prstGeom>
        </p:spPr>
      </p:pic>
      <p:pic>
        <p:nvPicPr>
          <p:cNvPr id="101" name="Graphic 100" descr="Plant with solid fill">
            <a:extLst>
              <a:ext uri="{FF2B5EF4-FFF2-40B4-BE49-F238E27FC236}">
                <a16:creationId xmlns:a16="http://schemas.microsoft.com/office/drawing/2014/main" id="{DFF785EB-4445-4C15-B728-2B94A9BB02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33505" y="6387278"/>
            <a:ext cx="347100" cy="347100"/>
          </a:xfrm>
          <a:prstGeom prst="rect">
            <a:avLst/>
          </a:prstGeom>
        </p:spPr>
      </p:pic>
      <p:pic>
        <p:nvPicPr>
          <p:cNvPr id="102" name="Graphic 101" descr="Lotus Flower with solid fill">
            <a:extLst>
              <a:ext uri="{FF2B5EF4-FFF2-40B4-BE49-F238E27FC236}">
                <a16:creationId xmlns:a16="http://schemas.microsoft.com/office/drawing/2014/main" id="{CD98F63D-5C4B-4BC6-BF74-C880038C3F9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954684" y="5919435"/>
            <a:ext cx="347100" cy="3471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851FD091-172D-4240-83EB-F0DEA1B7DB5C}"/>
                  </a:ext>
                </a:extLst>
              </p:cNvPr>
              <p:cNvSpPr/>
              <p:nvPr/>
            </p:nvSpPr>
            <p:spPr>
              <a:xfrm>
                <a:off x="2986173" y="552558"/>
                <a:ext cx="2706062" cy="1770869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𝟏𝟐</m:t>
                      </m:r>
                      <m:sSup>
                        <m:sSupPr>
                          <m:ctrlP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𝒚𝒛</m:t>
                      </m:r>
                    </m:oMath>
                  </m:oMathPara>
                </a14:m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  <a:p>
                <a:pPr algn="ctr"/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</p:txBody>
          </p:sp>
        </mc:Choice>
        <mc:Fallback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851FD091-172D-4240-83EB-F0DEA1B7DB5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6173" y="552558"/>
                <a:ext cx="2706062" cy="177086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D0CC60C8-1360-4F2B-99C5-DC40801C4DA4}"/>
                  </a:ext>
                </a:extLst>
              </p:cNvPr>
              <p:cNvSpPr/>
              <p:nvPr/>
            </p:nvSpPr>
            <p:spPr>
              <a:xfrm>
                <a:off x="7208925" y="558354"/>
                <a:ext cx="3169201" cy="2616422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𝟖</m:t>
                      </m:r>
                      <m:sSup>
                        <m:sSupPr>
                          <m:ctrlP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sSup>
                        <m:sSupPr>
                          <m:ctrlP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𝟓</m:t>
                          </m:r>
                        </m:sup>
                      </m:sSup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𝒛𝒘</m:t>
                      </m:r>
                    </m:oMath>
                  </m:oMathPara>
                </a14:m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  <a:p>
                <a:pPr algn="ctr"/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  <a:p>
                <a:pPr algn="ctr"/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</p:txBody>
          </p:sp>
        </mc:Choice>
        <mc:Fallback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D0CC60C8-1360-4F2B-99C5-DC40801C4D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8925" y="558354"/>
                <a:ext cx="3169201" cy="261642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13FF3DD1-0194-4BF1-9774-8836C03560CD}"/>
                  </a:ext>
                </a:extLst>
              </p:cNvPr>
              <p:cNvSpPr/>
              <p:nvPr/>
            </p:nvSpPr>
            <p:spPr>
              <a:xfrm>
                <a:off x="1180785" y="2221604"/>
                <a:ext cx="790601" cy="92333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</p:txBody>
          </p:sp>
        </mc:Choice>
        <mc:Fallback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13FF3DD1-0194-4BF1-9774-8836C03560C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0785" y="2221604"/>
                <a:ext cx="790601" cy="92333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89DD858B-4F87-4173-8A1B-C88201ABA6D3}"/>
                  </a:ext>
                </a:extLst>
              </p:cNvPr>
              <p:cNvSpPr/>
              <p:nvPr/>
            </p:nvSpPr>
            <p:spPr>
              <a:xfrm>
                <a:off x="3036982" y="2173899"/>
                <a:ext cx="2292487" cy="939873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𝟑</m:t>
                      </m:r>
                      <m:sSup>
                        <m:sSupPr>
                          <m:ctrlP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𝒚𝒛</m:t>
                      </m:r>
                    </m:oMath>
                  </m:oMathPara>
                </a14:m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</p:txBody>
          </p:sp>
        </mc:Choice>
        <mc:Fallback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89DD858B-4F87-4173-8A1B-C88201ABA6D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6982" y="2173899"/>
                <a:ext cx="2292487" cy="93987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47C891D1-1FED-4245-8AFE-CB14E03832CA}"/>
                  </a:ext>
                </a:extLst>
              </p:cNvPr>
              <p:cNvSpPr/>
              <p:nvPr/>
            </p:nvSpPr>
            <p:spPr>
              <a:xfrm>
                <a:off x="7224725" y="2172062"/>
                <a:ext cx="3169201" cy="2616422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𝟐</m:t>
                      </m:r>
                      <m:sSup>
                        <m:sSupPr>
                          <m:ctrlP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sSup>
                        <m:sSupPr>
                          <m:ctrlP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𝟓</m:t>
                          </m:r>
                        </m:sup>
                      </m:sSup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𝒛𝒘</m:t>
                      </m:r>
                    </m:oMath>
                  </m:oMathPara>
                </a14:m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  <a:p>
                <a:pPr algn="ctr"/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  <a:p>
                <a:pPr algn="ctr"/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</p:txBody>
          </p:sp>
        </mc:Choice>
        <mc:Fallback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47C891D1-1FED-4245-8AFE-CB14E03832C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4725" y="2172062"/>
                <a:ext cx="3169201" cy="261642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72973CAD-299A-4D33-942D-6F5FBA25CBEA}"/>
                  </a:ext>
                </a:extLst>
              </p:cNvPr>
              <p:cNvSpPr/>
              <p:nvPr/>
            </p:nvSpPr>
            <p:spPr>
              <a:xfrm>
                <a:off x="1085825" y="3579284"/>
                <a:ext cx="1107867" cy="942053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</p:txBody>
          </p:sp>
        </mc:Choice>
        <mc:Fallback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72973CAD-299A-4D33-942D-6F5FBA25CBE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5825" y="3579284"/>
                <a:ext cx="1107867" cy="942053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E7C25131-CCF4-4204-9D30-F695A2CE403F}"/>
                  </a:ext>
                </a:extLst>
              </p:cNvPr>
              <p:cNvSpPr/>
              <p:nvPr/>
            </p:nvSpPr>
            <p:spPr>
              <a:xfrm>
                <a:off x="3000800" y="3586247"/>
                <a:ext cx="2292487" cy="942053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𝟑</m:t>
                      </m:r>
                      <m:sSup>
                        <m:sSupPr>
                          <m:ctrlP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𝒚𝒛</m:t>
                      </m:r>
                    </m:oMath>
                  </m:oMathPara>
                </a14:m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</p:txBody>
          </p:sp>
        </mc:Choice>
        <mc:Fallback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E7C25131-CCF4-4204-9D30-F695A2CE40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0800" y="3586247"/>
                <a:ext cx="2292487" cy="942053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F70F5F7C-32EF-4391-B8B1-3470CD04E33D}"/>
                  </a:ext>
                </a:extLst>
              </p:cNvPr>
              <p:cNvSpPr/>
              <p:nvPr/>
            </p:nvSpPr>
            <p:spPr>
              <a:xfrm>
                <a:off x="7595049" y="3569793"/>
                <a:ext cx="2438360" cy="2616422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𝟐</m:t>
                      </m:r>
                      <m:sSup>
                        <m:sSupPr>
                          <m:ctrlP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𝟓</m:t>
                          </m:r>
                        </m:sup>
                      </m:sSup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𝒛𝒘</m:t>
                      </m:r>
                    </m:oMath>
                  </m:oMathPara>
                </a14:m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  <a:p>
                <a:pPr algn="ctr"/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  <a:p>
                <a:pPr algn="ctr"/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</p:txBody>
          </p:sp>
        </mc:Choice>
        <mc:Fallback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F70F5F7C-32EF-4391-B8B1-3470CD04E33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5049" y="3569793"/>
                <a:ext cx="2438360" cy="261642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0199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9D408A4-3716-44C6-A7F4-BD151F551D0A}"/>
              </a:ext>
            </a:extLst>
          </p:cNvPr>
          <p:cNvSpPr/>
          <p:nvPr/>
        </p:nvSpPr>
        <p:spPr>
          <a:xfrm>
            <a:off x="2254216" y="1936376"/>
            <a:ext cx="8322507" cy="1202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74B4699-18B6-4246-802B-F2073D7A802E}"/>
              </a:ext>
            </a:extLst>
          </p:cNvPr>
          <p:cNvSpPr/>
          <p:nvPr/>
        </p:nvSpPr>
        <p:spPr>
          <a:xfrm>
            <a:off x="2215097" y="1936376"/>
            <a:ext cx="102687" cy="141805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D18200F-29D5-4288-BB1C-D0618C21A13E}"/>
              </a:ext>
            </a:extLst>
          </p:cNvPr>
          <p:cNvSpPr/>
          <p:nvPr/>
        </p:nvSpPr>
        <p:spPr>
          <a:xfrm>
            <a:off x="2254917" y="3363654"/>
            <a:ext cx="8322507" cy="1202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E8BAD65F-99C9-4A58-8F57-97EC36A80061}"/>
              </a:ext>
            </a:extLst>
          </p:cNvPr>
          <p:cNvSpPr/>
          <p:nvPr/>
        </p:nvSpPr>
        <p:spPr>
          <a:xfrm>
            <a:off x="2215798" y="3363654"/>
            <a:ext cx="102687" cy="141805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05AC332A-3C85-4AB6-9511-4C0783F0C402}"/>
              </a:ext>
            </a:extLst>
          </p:cNvPr>
          <p:cNvSpPr/>
          <p:nvPr/>
        </p:nvSpPr>
        <p:spPr>
          <a:xfrm>
            <a:off x="2254216" y="4782085"/>
            <a:ext cx="8322507" cy="1202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6E4ECF2D-8C4A-419A-966D-1CF00295AE8B}"/>
              </a:ext>
            </a:extLst>
          </p:cNvPr>
          <p:cNvSpPr/>
          <p:nvPr/>
        </p:nvSpPr>
        <p:spPr>
          <a:xfrm>
            <a:off x="2215098" y="4782085"/>
            <a:ext cx="98436" cy="116806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47A02CCA-DFE3-4251-A9A6-B99C74A3D41F}"/>
              </a:ext>
            </a:extLst>
          </p:cNvPr>
          <p:cNvSpPr/>
          <p:nvPr/>
        </p:nvSpPr>
        <p:spPr>
          <a:xfrm>
            <a:off x="2254870" y="5829915"/>
            <a:ext cx="8322507" cy="1202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4378FCB7-67A6-4582-A7CA-4A4E7DC11B72}"/>
              </a:ext>
            </a:extLst>
          </p:cNvPr>
          <p:cNvSpPr/>
          <p:nvPr/>
        </p:nvSpPr>
        <p:spPr>
          <a:xfrm>
            <a:off x="2215751" y="5829915"/>
            <a:ext cx="102687" cy="87545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Isosceles Triangle 81">
            <a:extLst>
              <a:ext uri="{FF2B5EF4-FFF2-40B4-BE49-F238E27FC236}">
                <a16:creationId xmlns:a16="http://schemas.microsoft.com/office/drawing/2014/main" id="{1D52488D-367F-485B-899C-B3D48E1182FB}"/>
              </a:ext>
            </a:extLst>
          </p:cNvPr>
          <p:cNvSpPr/>
          <p:nvPr/>
        </p:nvSpPr>
        <p:spPr>
          <a:xfrm>
            <a:off x="2546705" y="6010905"/>
            <a:ext cx="804955" cy="69392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3X</a:t>
            </a:r>
            <a:endParaRPr lang="en-US" sz="2400" dirty="0"/>
          </a:p>
        </p:txBody>
      </p:sp>
      <p:pic>
        <p:nvPicPr>
          <p:cNvPr id="90" name="Graphic 89" descr="Rubber duck with solid fill">
            <a:extLst>
              <a:ext uri="{FF2B5EF4-FFF2-40B4-BE49-F238E27FC236}">
                <a16:creationId xmlns:a16="http://schemas.microsoft.com/office/drawing/2014/main" id="{94896123-FEC8-48F1-91D3-4F4E781006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4327960" y="5929108"/>
            <a:ext cx="361832" cy="361832"/>
          </a:xfrm>
          <a:prstGeom prst="rect">
            <a:avLst/>
          </a:prstGeom>
        </p:spPr>
      </p:pic>
      <p:pic>
        <p:nvPicPr>
          <p:cNvPr id="91" name="Graphic 90" descr="Rubber duck with solid fill">
            <a:extLst>
              <a:ext uri="{FF2B5EF4-FFF2-40B4-BE49-F238E27FC236}">
                <a16:creationId xmlns:a16="http://schemas.microsoft.com/office/drawing/2014/main" id="{9A8E4AB6-5DEA-4932-B344-36DA08759F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4147044" y="6378583"/>
            <a:ext cx="361832" cy="361832"/>
          </a:xfrm>
          <a:prstGeom prst="rect">
            <a:avLst/>
          </a:prstGeom>
        </p:spPr>
      </p:pic>
      <p:sp>
        <p:nvSpPr>
          <p:cNvPr id="92" name="Oval 91">
            <a:extLst>
              <a:ext uri="{FF2B5EF4-FFF2-40B4-BE49-F238E27FC236}">
                <a16:creationId xmlns:a16="http://schemas.microsoft.com/office/drawing/2014/main" id="{7AC67F87-AF6B-4C55-A24B-2691BCFF77D7}"/>
              </a:ext>
            </a:extLst>
          </p:cNvPr>
          <p:cNvSpPr/>
          <p:nvPr/>
        </p:nvSpPr>
        <p:spPr>
          <a:xfrm>
            <a:off x="7092282" y="6019643"/>
            <a:ext cx="720772" cy="7207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2X</a:t>
            </a:r>
            <a:endParaRPr lang="en-US" sz="3600" dirty="0"/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D7279F50-AF77-4FE5-B35C-20D8323CE38F}"/>
              </a:ext>
            </a:extLst>
          </p:cNvPr>
          <p:cNvSpPr/>
          <p:nvPr/>
        </p:nvSpPr>
        <p:spPr>
          <a:xfrm>
            <a:off x="850973" y="5950146"/>
            <a:ext cx="1249992" cy="639741"/>
          </a:xfrm>
          <a:custGeom>
            <a:avLst/>
            <a:gdLst>
              <a:gd name="connsiteX0" fmla="*/ 1109993 w 3754363"/>
              <a:gd name="connsiteY0" fmla="*/ 469187 h 1921469"/>
              <a:gd name="connsiteX1" fmla="*/ 1109993 w 3754363"/>
              <a:gd name="connsiteY1" fmla="*/ 469187 h 1921469"/>
              <a:gd name="connsiteX2" fmla="*/ 870391 w 3754363"/>
              <a:gd name="connsiteY2" fmla="*/ 488746 h 1921469"/>
              <a:gd name="connsiteX3" fmla="*/ 718806 w 3754363"/>
              <a:gd name="connsiteY3" fmla="*/ 527865 h 1921469"/>
              <a:gd name="connsiteX4" fmla="*/ 528103 w 3754363"/>
              <a:gd name="connsiteY4" fmla="*/ 625662 h 1921469"/>
              <a:gd name="connsiteX5" fmla="*/ 459645 w 3754363"/>
              <a:gd name="connsiteY5" fmla="*/ 674560 h 1921469"/>
              <a:gd name="connsiteX6" fmla="*/ 415636 w 3754363"/>
              <a:gd name="connsiteY6" fmla="*/ 733238 h 1921469"/>
              <a:gd name="connsiteX7" fmla="*/ 410746 w 3754363"/>
              <a:gd name="connsiteY7" fmla="*/ 1051078 h 1921469"/>
              <a:gd name="connsiteX8" fmla="*/ 449865 w 3754363"/>
              <a:gd name="connsiteY8" fmla="*/ 1095086 h 1921469"/>
              <a:gd name="connsiteX9" fmla="*/ 474314 w 3754363"/>
              <a:gd name="connsiteY9" fmla="*/ 1143985 h 1921469"/>
              <a:gd name="connsiteX10" fmla="*/ 503653 w 3754363"/>
              <a:gd name="connsiteY10" fmla="*/ 1187993 h 1921469"/>
              <a:gd name="connsiteX11" fmla="*/ 493874 w 3754363"/>
              <a:gd name="connsiteY11" fmla="*/ 1222222 h 1921469"/>
              <a:gd name="connsiteX12" fmla="*/ 303170 w 3754363"/>
              <a:gd name="connsiteY12" fmla="*/ 1280900 h 1921469"/>
              <a:gd name="connsiteX13" fmla="*/ 195593 w 3754363"/>
              <a:gd name="connsiteY13" fmla="*/ 1315129 h 1921469"/>
              <a:gd name="connsiteX14" fmla="*/ 146695 w 3754363"/>
              <a:gd name="connsiteY14" fmla="*/ 1339578 h 1921469"/>
              <a:gd name="connsiteX15" fmla="*/ 83127 w 3754363"/>
              <a:gd name="connsiteY15" fmla="*/ 1393367 h 1921469"/>
              <a:gd name="connsiteX16" fmla="*/ 58678 w 3754363"/>
              <a:gd name="connsiteY16" fmla="*/ 1427595 h 1921469"/>
              <a:gd name="connsiteX17" fmla="*/ 9780 w 3754363"/>
              <a:gd name="connsiteY17" fmla="*/ 1574291 h 1921469"/>
              <a:gd name="connsiteX18" fmla="*/ 0 w 3754363"/>
              <a:gd name="connsiteY18" fmla="*/ 1632969 h 1921469"/>
              <a:gd name="connsiteX19" fmla="*/ 9780 w 3754363"/>
              <a:gd name="connsiteY19" fmla="*/ 1774774 h 1921469"/>
              <a:gd name="connsiteX20" fmla="*/ 39119 w 3754363"/>
              <a:gd name="connsiteY20" fmla="*/ 1799223 h 1921469"/>
              <a:gd name="connsiteX21" fmla="*/ 122246 w 3754363"/>
              <a:gd name="connsiteY21" fmla="*/ 1853011 h 1921469"/>
              <a:gd name="connsiteX22" fmla="*/ 210263 w 3754363"/>
              <a:gd name="connsiteY22" fmla="*/ 1877461 h 1921469"/>
              <a:gd name="connsiteX23" fmla="*/ 464535 w 3754363"/>
              <a:gd name="connsiteY23" fmla="*/ 1911690 h 1921469"/>
              <a:gd name="connsiteX24" fmla="*/ 640569 w 3754363"/>
              <a:gd name="connsiteY24" fmla="*/ 1921469 h 1921469"/>
              <a:gd name="connsiteX25" fmla="*/ 1633206 w 3754363"/>
              <a:gd name="connsiteY25" fmla="*/ 1901910 h 1921469"/>
              <a:gd name="connsiteX26" fmla="*/ 1995054 w 3754363"/>
              <a:gd name="connsiteY26" fmla="*/ 1809003 h 1921469"/>
              <a:gd name="connsiteX27" fmla="*/ 2127080 w 3754363"/>
              <a:gd name="connsiteY27" fmla="*/ 1716096 h 1921469"/>
              <a:gd name="connsiteX28" fmla="*/ 2312894 w 3754363"/>
              <a:gd name="connsiteY28" fmla="*/ 1520502 h 1921469"/>
              <a:gd name="connsiteX29" fmla="*/ 2415581 w 3754363"/>
              <a:gd name="connsiteY29" fmla="*/ 1383587 h 1921469"/>
              <a:gd name="connsiteX30" fmla="*/ 2704081 w 3754363"/>
              <a:gd name="connsiteY30" fmla="*/ 1139095 h 1921469"/>
              <a:gd name="connsiteX31" fmla="*/ 2929014 w 3754363"/>
              <a:gd name="connsiteY31" fmla="*/ 1016849 h 1921469"/>
              <a:gd name="connsiteX32" fmla="*/ 3193065 w 3754363"/>
              <a:gd name="connsiteY32" fmla="*/ 835925 h 1921469"/>
              <a:gd name="connsiteX33" fmla="*/ 3638040 w 3754363"/>
              <a:gd name="connsiteY33" fmla="*/ 562094 h 1921469"/>
              <a:gd name="connsiteX34" fmla="*/ 3716278 w 3754363"/>
              <a:gd name="connsiteY34" fmla="*/ 474077 h 1921469"/>
              <a:gd name="connsiteX35" fmla="*/ 3750507 w 3754363"/>
              <a:gd name="connsiteY35" fmla="*/ 278483 h 1921469"/>
              <a:gd name="connsiteX36" fmla="*/ 3706498 w 3754363"/>
              <a:gd name="connsiteY36" fmla="*/ 190466 h 1921469"/>
              <a:gd name="connsiteX37" fmla="*/ 3476676 w 3754363"/>
              <a:gd name="connsiteY37" fmla="*/ 48661 h 1921469"/>
              <a:gd name="connsiteX38" fmla="*/ 3325091 w 3754363"/>
              <a:gd name="connsiteY38" fmla="*/ 29101 h 1921469"/>
              <a:gd name="connsiteX39" fmla="*/ 2131970 w 3754363"/>
              <a:gd name="connsiteY39" fmla="*/ 63330 h 1921469"/>
              <a:gd name="connsiteX40" fmla="*/ 1907037 w 3754363"/>
              <a:gd name="connsiteY40" fmla="*/ 151347 h 1921469"/>
              <a:gd name="connsiteX41" fmla="*/ 1662545 w 3754363"/>
              <a:gd name="connsiteY41" fmla="*/ 249144 h 1921469"/>
              <a:gd name="connsiteX42" fmla="*/ 1559859 w 3754363"/>
              <a:gd name="connsiteY42" fmla="*/ 312712 h 1921469"/>
              <a:gd name="connsiteX43" fmla="*/ 1393604 w 3754363"/>
              <a:gd name="connsiteY43" fmla="*/ 386060 h 1921469"/>
              <a:gd name="connsiteX44" fmla="*/ 1344706 w 3754363"/>
              <a:gd name="connsiteY44" fmla="*/ 400729 h 1921469"/>
              <a:gd name="connsiteX45" fmla="*/ 1276248 w 3754363"/>
              <a:gd name="connsiteY45" fmla="*/ 430068 h 1921469"/>
              <a:gd name="connsiteX46" fmla="*/ 1109993 w 3754363"/>
              <a:gd name="connsiteY46" fmla="*/ 469187 h 1921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754363" h="1921469">
                <a:moveTo>
                  <a:pt x="1109993" y="469187"/>
                </a:moveTo>
                <a:lnTo>
                  <a:pt x="1109993" y="469187"/>
                </a:lnTo>
                <a:cubicBezTo>
                  <a:pt x="1030126" y="475707"/>
                  <a:pt x="949637" y="476859"/>
                  <a:pt x="870391" y="488746"/>
                </a:cubicBezTo>
                <a:cubicBezTo>
                  <a:pt x="818785" y="496487"/>
                  <a:pt x="768218" y="511084"/>
                  <a:pt x="718806" y="527865"/>
                </a:cubicBezTo>
                <a:cubicBezTo>
                  <a:pt x="660157" y="547784"/>
                  <a:pt x="581364" y="591300"/>
                  <a:pt x="528103" y="625662"/>
                </a:cubicBezTo>
                <a:cubicBezTo>
                  <a:pt x="504539" y="640865"/>
                  <a:pt x="479910" y="655176"/>
                  <a:pt x="459645" y="674560"/>
                </a:cubicBezTo>
                <a:cubicBezTo>
                  <a:pt x="441977" y="691460"/>
                  <a:pt x="430306" y="713679"/>
                  <a:pt x="415636" y="733238"/>
                </a:cubicBezTo>
                <a:cubicBezTo>
                  <a:pt x="387086" y="856959"/>
                  <a:pt x="379884" y="862818"/>
                  <a:pt x="410746" y="1051078"/>
                </a:cubicBezTo>
                <a:cubicBezTo>
                  <a:pt x="413921" y="1070447"/>
                  <a:pt x="438782" y="1078888"/>
                  <a:pt x="449865" y="1095086"/>
                </a:cubicBezTo>
                <a:cubicBezTo>
                  <a:pt x="460156" y="1110126"/>
                  <a:pt x="465183" y="1128214"/>
                  <a:pt x="474314" y="1143985"/>
                </a:cubicBezTo>
                <a:cubicBezTo>
                  <a:pt x="483147" y="1159243"/>
                  <a:pt x="493873" y="1173324"/>
                  <a:pt x="503653" y="1187993"/>
                </a:cubicBezTo>
                <a:cubicBezTo>
                  <a:pt x="500393" y="1199403"/>
                  <a:pt x="504082" y="1216173"/>
                  <a:pt x="493874" y="1222222"/>
                </a:cubicBezTo>
                <a:cubicBezTo>
                  <a:pt x="399979" y="1277864"/>
                  <a:pt x="386866" y="1255148"/>
                  <a:pt x="303170" y="1280900"/>
                </a:cubicBezTo>
                <a:cubicBezTo>
                  <a:pt x="154236" y="1326725"/>
                  <a:pt x="324037" y="1289440"/>
                  <a:pt x="195593" y="1315129"/>
                </a:cubicBezTo>
                <a:cubicBezTo>
                  <a:pt x="179294" y="1323279"/>
                  <a:pt x="162245" y="1330076"/>
                  <a:pt x="146695" y="1339578"/>
                </a:cubicBezTo>
                <a:cubicBezTo>
                  <a:pt x="127031" y="1351595"/>
                  <a:pt x="98825" y="1374530"/>
                  <a:pt x="83127" y="1393367"/>
                </a:cubicBezTo>
                <a:cubicBezTo>
                  <a:pt x="74151" y="1404138"/>
                  <a:pt x="66828" y="1416186"/>
                  <a:pt x="58678" y="1427595"/>
                </a:cubicBezTo>
                <a:cubicBezTo>
                  <a:pt x="43766" y="1469348"/>
                  <a:pt x="20340" y="1532053"/>
                  <a:pt x="9780" y="1574291"/>
                </a:cubicBezTo>
                <a:cubicBezTo>
                  <a:pt x="4971" y="1593528"/>
                  <a:pt x="3260" y="1613410"/>
                  <a:pt x="0" y="1632969"/>
                </a:cubicBezTo>
                <a:cubicBezTo>
                  <a:pt x="3260" y="1680237"/>
                  <a:pt x="-1072" y="1728653"/>
                  <a:pt x="9780" y="1774774"/>
                </a:cubicBezTo>
                <a:cubicBezTo>
                  <a:pt x="12696" y="1787166"/>
                  <a:pt x="28669" y="1791953"/>
                  <a:pt x="39119" y="1799223"/>
                </a:cubicBezTo>
                <a:cubicBezTo>
                  <a:pt x="66212" y="1818070"/>
                  <a:pt x="90446" y="1844177"/>
                  <a:pt x="122246" y="1853011"/>
                </a:cubicBezTo>
                <a:cubicBezTo>
                  <a:pt x="151585" y="1861161"/>
                  <a:pt x="180489" y="1871081"/>
                  <a:pt x="210263" y="1877461"/>
                </a:cubicBezTo>
                <a:cubicBezTo>
                  <a:pt x="283537" y="1893163"/>
                  <a:pt x="391607" y="1905993"/>
                  <a:pt x="464535" y="1911690"/>
                </a:cubicBezTo>
                <a:cubicBezTo>
                  <a:pt x="523125" y="1916267"/>
                  <a:pt x="581891" y="1918209"/>
                  <a:pt x="640569" y="1921469"/>
                </a:cubicBezTo>
                <a:cubicBezTo>
                  <a:pt x="971448" y="1914949"/>
                  <a:pt x="1302545" y="1915574"/>
                  <a:pt x="1633206" y="1901910"/>
                </a:cubicBezTo>
                <a:cubicBezTo>
                  <a:pt x="1750069" y="1897081"/>
                  <a:pt x="1890401" y="1863018"/>
                  <a:pt x="1995054" y="1809003"/>
                </a:cubicBezTo>
                <a:cubicBezTo>
                  <a:pt x="2042873" y="1784322"/>
                  <a:pt x="2084499" y="1749000"/>
                  <a:pt x="2127080" y="1716096"/>
                </a:cubicBezTo>
                <a:cubicBezTo>
                  <a:pt x="2209716" y="1652241"/>
                  <a:pt x="2244612" y="1606667"/>
                  <a:pt x="2312894" y="1520502"/>
                </a:cubicBezTo>
                <a:cubicBezTo>
                  <a:pt x="2348326" y="1475791"/>
                  <a:pt x="2377837" y="1426364"/>
                  <a:pt x="2415581" y="1383587"/>
                </a:cubicBezTo>
                <a:cubicBezTo>
                  <a:pt x="2482225" y="1308058"/>
                  <a:pt x="2626648" y="1188805"/>
                  <a:pt x="2704081" y="1139095"/>
                </a:cubicBezTo>
                <a:cubicBezTo>
                  <a:pt x="2775892" y="1092994"/>
                  <a:pt x="2856487" y="1061816"/>
                  <a:pt x="2929014" y="1016849"/>
                </a:cubicBezTo>
                <a:cubicBezTo>
                  <a:pt x="3019695" y="960627"/>
                  <a:pt x="3102926" y="893013"/>
                  <a:pt x="3193065" y="835925"/>
                </a:cubicBezTo>
                <a:cubicBezTo>
                  <a:pt x="3310532" y="761529"/>
                  <a:pt x="3555916" y="654483"/>
                  <a:pt x="3638040" y="562094"/>
                </a:cubicBezTo>
                <a:lnTo>
                  <a:pt x="3716278" y="474077"/>
                </a:lnTo>
                <a:cubicBezTo>
                  <a:pt x="3736314" y="410629"/>
                  <a:pt x="3764776" y="348046"/>
                  <a:pt x="3750507" y="278483"/>
                </a:cubicBezTo>
                <a:cubicBezTo>
                  <a:pt x="3743916" y="246350"/>
                  <a:pt x="3726897" y="216154"/>
                  <a:pt x="3706498" y="190466"/>
                </a:cubicBezTo>
                <a:cubicBezTo>
                  <a:pt x="3650611" y="120090"/>
                  <a:pt x="3560812" y="72500"/>
                  <a:pt x="3476676" y="48661"/>
                </a:cubicBezTo>
                <a:cubicBezTo>
                  <a:pt x="3427658" y="34773"/>
                  <a:pt x="3375619" y="35621"/>
                  <a:pt x="3325091" y="29101"/>
                </a:cubicBezTo>
                <a:cubicBezTo>
                  <a:pt x="2908134" y="30988"/>
                  <a:pt x="2517443" y="-56595"/>
                  <a:pt x="2131970" y="63330"/>
                </a:cubicBezTo>
                <a:cubicBezTo>
                  <a:pt x="2038560" y="92391"/>
                  <a:pt x="1999645" y="115030"/>
                  <a:pt x="1907037" y="151347"/>
                </a:cubicBezTo>
                <a:cubicBezTo>
                  <a:pt x="1828509" y="182142"/>
                  <a:pt x="1738059" y="209671"/>
                  <a:pt x="1662545" y="249144"/>
                </a:cubicBezTo>
                <a:cubicBezTo>
                  <a:pt x="1626869" y="267793"/>
                  <a:pt x="1595132" y="293311"/>
                  <a:pt x="1559859" y="312712"/>
                </a:cubicBezTo>
                <a:cubicBezTo>
                  <a:pt x="1518839" y="335273"/>
                  <a:pt x="1440609" y="369138"/>
                  <a:pt x="1393604" y="386060"/>
                </a:cubicBezTo>
                <a:cubicBezTo>
                  <a:pt x="1377593" y="391824"/>
                  <a:pt x="1360640" y="394754"/>
                  <a:pt x="1344706" y="400729"/>
                </a:cubicBezTo>
                <a:cubicBezTo>
                  <a:pt x="1321460" y="409446"/>
                  <a:pt x="1300382" y="424243"/>
                  <a:pt x="1276248" y="430068"/>
                </a:cubicBezTo>
                <a:lnTo>
                  <a:pt x="1109993" y="469187"/>
                </a:lnTo>
                <a:close/>
              </a:path>
            </a:pathLst>
          </a:custGeom>
          <a:solidFill>
            <a:srgbClr val="97E9FF">
              <a:alpha val="69804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8" name="Graphic 97" descr="Plant with solid fill">
            <a:extLst>
              <a:ext uri="{FF2B5EF4-FFF2-40B4-BE49-F238E27FC236}">
                <a16:creationId xmlns:a16="http://schemas.microsoft.com/office/drawing/2014/main" id="{5C6D16C9-5279-4FB1-8E8E-4D3946A58F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610097" y="6026966"/>
            <a:ext cx="347100" cy="347100"/>
          </a:xfrm>
          <a:prstGeom prst="rect">
            <a:avLst/>
          </a:prstGeom>
        </p:spPr>
      </p:pic>
      <p:pic>
        <p:nvPicPr>
          <p:cNvPr id="99" name="Graphic 98" descr="Plant with solid fill">
            <a:extLst>
              <a:ext uri="{FF2B5EF4-FFF2-40B4-BE49-F238E27FC236}">
                <a16:creationId xmlns:a16="http://schemas.microsoft.com/office/drawing/2014/main" id="{F1586789-5D4F-4E6A-B1C8-171F3D49B83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238649" y="6146751"/>
            <a:ext cx="347100" cy="347100"/>
          </a:xfrm>
          <a:prstGeom prst="rect">
            <a:avLst/>
          </a:prstGeom>
        </p:spPr>
      </p:pic>
      <p:pic>
        <p:nvPicPr>
          <p:cNvPr id="100" name="Graphic 99" descr="Plant with solid fill">
            <a:extLst>
              <a:ext uri="{FF2B5EF4-FFF2-40B4-BE49-F238E27FC236}">
                <a16:creationId xmlns:a16="http://schemas.microsoft.com/office/drawing/2014/main" id="{39C57F8E-324F-4ECF-9851-D5CCD15DA8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350831" y="6389998"/>
            <a:ext cx="347100" cy="347100"/>
          </a:xfrm>
          <a:prstGeom prst="rect">
            <a:avLst/>
          </a:prstGeom>
        </p:spPr>
      </p:pic>
      <p:pic>
        <p:nvPicPr>
          <p:cNvPr id="101" name="Graphic 100" descr="Plant with solid fill">
            <a:extLst>
              <a:ext uri="{FF2B5EF4-FFF2-40B4-BE49-F238E27FC236}">
                <a16:creationId xmlns:a16="http://schemas.microsoft.com/office/drawing/2014/main" id="{DFF785EB-4445-4C15-B728-2B94A9BB02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833505" y="6387278"/>
            <a:ext cx="347100" cy="347100"/>
          </a:xfrm>
          <a:prstGeom prst="rect">
            <a:avLst/>
          </a:prstGeom>
        </p:spPr>
      </p:pic>
      <p:pic>
        <p:nvPicPr>
          <p:cNvPr id="102" name="Graphic 101" descr="Lotus Flower with solid fill">
            <a:extLst>
              <a:ext uri="{FF2B5EF4-FFF2-40B4-BE49-F238E27FC236}">
                <a16:creationId xmlns:a16="http://schemas.microsoft.com/office/drawing/2014/main" id="{CD98F63D-5C4B-4BC6-BF74-C880038C3F9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954684" y="5919435"/>
            <a:ext cx="347100" cy="3471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851FD091-172D-4240-83EB-F0DEA1B7DB5C}"/>
                  </a:ext>
                </a:extLst>
              </p:cNvPr>
              <p:cNvSpPr/>
              <p:nvPr/>
            </p:nvSpPr>
            <p:spPr>
              <a:xfrm>
                <a:off x="2986173" y="552558"/>
                <a:ext cx="2706062" cy="1770869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𝟏𝟐</m:t>
                      </m:r>
                      <m:sSup>
                        <m:sSupPr>
                          <m:ctrlP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𝒚𝒛</m:t>
                      </m:r>
                    </m:oMath>
                  </m:oMathPara>
                </a14:m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  <a:p>
                <a:pPr algn="ctr"/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</p:txBody>
          </p:sp>
        </mc:Choice>
        <mc:Fallback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851FD091-172D-4240-83EB-F0DEA1B7DB5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6173" y="552558"/>
                <a:ext cx="2706062" cy="177086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D0CC60C8-1360-4F2B-99C5-DC40801C4DA4}"/>
                  </a:ext>
                </a:extLst>
              </p:cNvPr>
              <p:cNvSpPr/>
              <p:nvPr/>
            </p:nvSpPr>
            <p:spPr>
              <a:xfrm>
                <a:off x="7208925" y="558354"/>
                <a:ext cx="3169201" cy="2616422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𝟖</m:t>
                      </m:r>
                      <m:sSup>
                        <m:sSupPr>
                          <m:ctrlP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sSup>
                        <m:sSupPr>
                          <m:ctrlP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𝟓</m:t>
                          </m:r>
                        </m:sup>
                      </m:sSup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𝒛𝒘</m:t>
                      </m:r>
                    </m:oMath>
                  </m:oMathPara>
                </a14:m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  <a:p>
                <a:pPr algn="ctr"/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  <a:p>
                <a:pPr algn="ctr"/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</p:txBody>
          </p:sp>
        </mc:Choice>
        <mc:Fallback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D0CC60C8-1360-4F2B-99C5-DC40801C4D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8925" y="558354"/>
                <a:ext cx="3169201" cy="261642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13FF3DD1-0194-4BF1-9774-8836C03560CD}"/>
                  </a:ext>
                </a:extLst>
              </p:cNvPr>
              <p:cNvSpPr/>
              <p:nvPr/>
            </p:nvSpPr>
            <p:spPr>
              <a:xfrm>
                <a:off x="1180785" y="2221604"/>
                <a:ext cx="790601" cy="92333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</p:txBody>
          </p:sp>
        </mc:Choice>
        <mc:Fallback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13FF3DD1-0194-4BF1-9774-8836C03560C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0785" y="2221604"/>
                <a:ext cx="790601" cy="92333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89DD858B-4F87-4173-8A1B-C88201ABA6D3}"/>
                  </a:ext>
                </a:extLst>
              </p:cNvPr>
              <p:cNvSpPr/>
              <p:nvPr/>
            </p:nvSpPr>
            <p:spPr>
              <a:xfrm>
                <a:off x="3036982" y="2173899"/>
                <a:ext cx="2292487" cy="939873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𝟑</m:t>
                      </m:r>
                      <m:sSup>
                        <m:sSupPr>
                          <m:ctrlP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𝒚𝒛</m:t>
                      </m:r>
                    </m:oMath>
                  </m:oMathPara>
                </a14:m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</p:txBody>
          </p:sp>
        </mc:Choice>
        <mc:Fallback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89DD858B-4F87-4173-8A1B-C88201ABA6D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6982" y="2173899"/>
                <a:ext cx="2292487" cy="93987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47C891D1-1FED-4245-8AFE-CB14E03832CA}"/>
                  </a:ext>
                </a:extLst>
              </p:cNvPr>
              <p:cNvSpPr/>
              <p:nvPr/>
            </p:nvSpPr>
            <p:spPr>
              <a:xfrm>
                <a:off x="7224725" y="2172062"/>
                <a:ext cx="3169201" cy="2616422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𝟐</m:t>
                      </m:r>
                      <m:sSup>
                        <m:sSupPr>
                          <m:ctrlP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sSup>
                        <m:sSupPr>
                          <m:ctrlP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𝟓</m:t>
                          </m:r>
                        </m:sup>
                      </m:sSup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𝒛𝒘</m:t>
                      </m:r>
                    </m:oMath>
                  </m:oMathPara>
                </a14:m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  <a:p>
                <a:pPr algn="ctr"/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  <a:p>
                <a:pPr algn="ctr"/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</p:txBody>
          </p:sp>
        </mc:Choice>
        <mc:Fallback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47C891D1-1FED-4245-8AFE-CB14E03832C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4725" y="2172062"/>
                <a:ext cx="3169201" cy="261642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72973CAD-299A-4D33-942D-6F5FBA25CBEA}"/>
                  </a:ext>
                </a:extLst>
              </p:cNvPr>
              <p:cNvSpPr/>
              <p:nvPr/>
            </p:nvSpPr>
            <p:spPr>
              <a:xfrm>
                <a:off x="1085825" y="3579284"/>
                <a:ext cx="1107867" cy="942053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</p:txBody>
          </p:sp>
        </mc:Choice>
        <mc:Fallback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72973CAD-299A-4D33-942D-6F5FBA25CBE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5825" y="3579284"/>
                <a:ext cx="1107867" cy="942053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E7C25131-CCF4-4204-9D30-F695A2CE403F}"/>
                  </a:ext>
                </a:extLst>
              </p:cNvPr>
              <p:cNvSpPr/>
              <p:nvPr/>
            </p:nvSpPr>
            <p:spPr>
              <a:xfrm>
                <a:off x="3000800" y="3586247"/>
                <a:ext cx="2292487" cy="942053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𝟑</m:t>
                      </m:r>
                      <m:sSup>
                        <m:sSupPr>
                          <m:ctrlP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𝒚𝒛</m:t>
                      </m:r>
                    </m:oMath>
                  </m:oMathPara>
                </a14:m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</p:txBody>
          </p:sp>
        </mc:Choice>
        <mc:Fallback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E7C25131-CCF4-4204-9D30-F695A2CE40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0800" y="3586247"/>
                <a:ext cx="2292487" cy="942053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F70F5F7C-32EF-4391-B8B1-3470CD04E33D}"/>
                  </a:ext>
                </a:extLst>
              </p:cNvPr>
              <p:cNvSpPr/>
              <p:nvPr/>
            </p:nvSpPr>
            <p:spPr>
              <a:xfrm>
                <a:off x="7595049" y="3569793"/>
                <a:ext cx="2438360" cy="2616422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𝟐</m:t>
                      </m:r>
                      <m:sSup>
                        <m:sSupPr>
                          <m:ctrlP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𝟓</m:t>
                          </m:r>
                        </m:sup>
                      </m:sSup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𝒛𝒘</m:t>
                      </m:r>
                    </m:oMath>
                  </m:oMathPara>
                </a14:m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  <a:p>
                <a:pPr algn="ctr"/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  <a:p>
                <a:pPr algn="ctr"/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</p:txBody>
          </p:sp>
        </mc:Choice>
        <mc:Fallback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F70F5F7C-32EF-4391-B8B1-3470CD04E33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5049" y="3569793"/>
                <a:ext cx="2438360" cy="261642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DA1EC63E-1899-4081-AFAC-894CFF95F3BB}"/>
                  </a:ext>
                </a:extLst>
              </p:cNvPr>
              <p:cNvSpPr/>
              <p:nvPr/>
            </p:nvSpPr>
            <p:spPr>
              <a:xfrm>
                <a:off x="1176199" y="4808263"/>
                <a:ext cx="790601" cy="92333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𝒚</m:t>
                      </m:r>
                    </m:oMath>
                  </m:oMathPara>
                </a14:m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</p:txBody>
          </p:sp>
        </mc:Choice>
        <mc:Fallback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DA1EC63E-1899-4081-AFAC-894CFF95F3B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6199" y="4808263"/>
                <a:ext cx="790601" cy="92333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A4D4C9C0-E960-4AE9-9ADF-FC976415B9D6}"/>
                  </a:ext>
                </a:extLst>
              </p:cNvPr>
              <p:cNvSpPr/>
              <p:nvPr/>
            </p:nvSpPr>
            <p:spPr>
              <a:xfrm>
                <a:off x="3133091" y="4854633"/>
                <a:ext cx="1878912" cy="942053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𝟑</m:t>
                      </m:r>
                      <m:sSup>
                        <m:sSupPr>
                          <m:ctrlP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𝒛</m:t>
                      </m:r>
                    </m:oMath>
                  </m:oMathPara>
                </a14:m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</p:txBody>
          </p:sp>
        </mc:Choice>
        <mc:Fallback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A4D4C9C0-E960-4AE9-9ADF-FC976415B9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3091" y="4854633"/>
                <a:ext cx="1878912" cy="942053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4C868E03-8DB6-4CDC-96A3-048ED8138380}"/>
                  </a:ext>
                </a:extLst>
              </p:cNvPr>
              <p:cNvSpPr/>
              <p:nvPr/>
            </p:nvSpPr>
            <p:spPr>
              <a:xfrm>
                <a:off x="7683126" y="4824318"/>
                <a:ext cx="2438360" cy="260186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𝟐</m:t>
                      </m:r>
                      <m:sSup>
                        <m:sSupPr>
                          <m:ctrlP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𝒛𝒘</m:t>
                      </m:r>
                    </m:oMath>
                  </m:oMathPara>
                </a14:m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  <a:p>
                <a:pPr algn="ctr"/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  <a:p>
                <a:pPr algn="ctr"/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</p:txBody>
          </p:sp>
        </mc:Choice>
        <mc:Fallback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4C868E03-8DB6-4CDC-96A3-048ED813838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3126" y="4824318"/>
                <a:ext cx="2438360" cy="2601866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7493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9D408A4-3716-44C6-A7F4-BD151F551D0A}"/>
              </a:ext>
            </a:extLst>
          </p:cNvPr>
          <p:cNvSpPr/>
          <p:nvPr/>
        </p:nvSpPr>
        <p:spPr>
          <a:xfrm>
            <a:off x="2254216" y="1936376"/>
            <a:ext cx="8322507" cy="1202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74B4699-18B6-4246-802B-F2073D7A802E}"/>
              </a:ext>
            </a:extLst>
          </p:cNvPr>
          <p:cNvSpPr/>
          <p:nvPr/>
        </p:nvSpPr>
        <p:spPr>
          <a:xfrm>
            <a:off x="2215097" y="1936376"/>
            <a:ext cx="102687" cy="141805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D18200F-29D5-4288-BB1C-D0618C21A13E}"/>
              </a:ext>
            </a:extLst>
          </p:cNvPr>
          <p:cNvSpPr/>
          <p:nvPr/>
        </p:nvSpPr>
        <p:spPr>
          <a:xfrm>
            <a:off x="2254917" y="3363654"/>
            <a:ext cx="8322507" cy="1202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E8BAD65F-99C9-4A58-8F57-97EC36A80061}"/>
              </a:ext>
            </a:extLst>
          </p:cNvPr>
          <p:cNvSpPr/>
          <p:nvPr/>
        </p:nvSpPr>
        <p:spPr>
          <a:xfrm>
            <a:off x="2215798" y="3363654"/>
            <a:ext cx="102687" cy="141805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05AC332A-3C85-4AB6-9511-4C0783F0C402}"/>
              </a:ext>
            </a:extLst>
          </p:cNvPr>
          <p:cNvSpPr/>
          <p:nvPr/>
        </p:nvSpPr>
        <p:spPr>
          <a:xfrm>
            <a:off x="2254216" y="4782085"/>
            <a:ext cx="8322507" cy="1202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6E4ECF2D-8C4A-419A-966D-1CF00295AE8B}"/>
              </a:ext>
            </a:extLst>
          </p:cNvPr>
          <p:cNvSpPr/>
          <p:nvPr/>
        </p:nvSpPr>
        <p:spPr>
          <a:xfrm>
            <a:off x="2215098" y="4782085"/>
            <a:ext cx="98436" cy="116806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47A02CCA-DFE3-4251-A9A6-B99C74A3D41F}"/>
              </a:ext>
            </a:extLst>
          </p:cNvPr>
          <p:cNvSpPr/>
          <p:nvPr/>
        </p:nvSpPr>
        <p:spPr>
          <a:xfrm>
            <a:off x="2254870" y="5829915"/>
            <a:ext cx="8322507" cy="1202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4378FCB7-67A6-4582-A7CA-4A4E7DC11B72}"/>
              </a:ext>
            </a:extLst>
          </p:cNvPr>
          <p:cNvSpPr/>
          <p:nvPr/>
        </p:nvSpPr>
        <p:spPr>
          <a:xfrm>
            <a:off x="2215751" y="5829915"/>
            <a:ext cx="102687" cy="87545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851FD091-172D-4240-83EB-F0DEA1B7DB5C}"/>
                  </a:ext>
                </a:extLst>
              </p:cNvPr>
              <p:cNvSpPr/>
              <p:nvPr/>
            </p:nvSpPr>
            <p:spPr>
              <a:xfrm>
                <a:off x="2986173" y="552558"/>
                <a:ext cx="2706062" cy="1770869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𝟏𝟐</m:t>
                      </m:r>
                      <m:sSup>
                        <m:sSupPr>
                          <m:ctrlP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𝒚𝒛</m:t>
                      </m:r>
                    </m:oMath>
                  </m:oMathPara>
                </a14:m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  <a:p>
                <a:pPr algn="ctr"/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</p:txBody>
          </p:sp>
        </mc:Choice>
        <mc:Fallback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851FD091-172D-4240-83EB-F0DEA1B7DB5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6173" y="552558"/>
                <a:ext cx="2706062" cy="177086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D0CC60C8-1360-4F2B-99C5-DC40801C4DA4}"/>
                  </a:ext>
                </a:extLst>
              </p:cNvPr>
              <p:cNvSpPr/>
              <p:nvPr/>
            </p:nvSpPr>
            <p:spPr>
              <a:xfrm>
                <a:off x="7208925" y="558354"/>
                <a:ext cx="3169201" cy="2616422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𝟖</m:t>
                      </m:r>
                      <m:sSup>
                        <m:sSupPr>
                          <m:ctrlP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sSup>
                        <m:sSupPr>
                          <m:ctrlP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𝟓</m:t>
                          </m:r>
                        </m:sup>
                      </m:sSup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𝒛𝒘</m:t>
                      </m:r>
                    </m:oMath>
                  </m:oMathPara>
                </a14:m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  <a:p>
                <a:pPr algn="ctr"/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  <a:p>
                <a:pPr algn="ctr"/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</p:txBody>
          </p:sp>
        </mc:Choice>
        <mc:Fallback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D0CC60C8-1360-4F2B-99C5-DC40801C4D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8925" y="558354"/>
                <a:ext cx="3169201" cy="261642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13FF3DD1-0194-4BF1-9774-8836C03560CD}"/>
                  </a:ext>
                </a:extLst>
              </p:cNvPr>
              <p:cNvSpPr/>
              <p:nvPr/>
            </p:nvSpPr>
            <p:spPr>
              <a:xfrm>
                <a:off x="1180785" y="2221604"/>
                <a:ext cx="790601" cy="92333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</p:txBody>
          </p:sp>
        </mc:Choice>
        <mc:Fallback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13FF3DD1-0194-4BF1-9774-8836C03560C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0785" y="2221604"/>
                <a:ext cx="790601" cy="92333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89DD858B-4F87-4173-8A1B-C88201ABA6D3}"/>
                  </a:ext>
                </a:extLst>
              </p:cNvPr>
              <p:cNvSpPr/>
              <p:nvPr/>
            </p:nvSpPr>
            <p:spPr>
              <a:xfrm>
                <a:off x="3036982" y="2173899"/>
                <a:ext cx="2292487" cy="939873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𝟑</m:t>
                      </m:r>
                      <m:sSup>
                        <m:sSupPr>
                          <m:ctrlP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𝒚𝒛</m:t>
                      </m:r>
                    </m:oMath>
                  </m:oMathPara>
                </a14:m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</p:txBody>
          </p:sp>
        </mc:Choice>
        <mc:Fallback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89DD858B-4F87-4173-8A1B-C88201ABA6D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6982" y="2173899"/>
                <a:ext cx="2292487" cy="93987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47C891D1-1FED-4245-8AFE-CB14E03832CA}"/>
                  </a:ext>
                </a:extLst>
              </p:cNvPr>
              <p:cNvSpPr/>
              <p:nvPr/>
            </p:nvSpPr>
            <p:spPr>
              <a:xfrm>
                <a:off x="7224725" y="2172062"/>
                <a:ext cx="3169201" cy="2616422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𝟐</m:t>
                      </m:r>
                      <m:sSup>
                        <m:sSupPr>
                          <m:ctrlP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sSup>
                        <m:sSupPr>
                          <m:ctrlP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𝟓</m:t>
                          </m:r>
                        </m:sup>
                      </m:sSup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𝒛𝒘</m:t>
                      </m:r>
                    </m:oMath>
                  </m:oMathPara>
                </a14:m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  <a:p>
                <a:pPr algn="ctr"/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  <a:p>
                <a:pPr algn="ctr"/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</p:txBody>
          </p:sp>
        </mc:Choice>
        <mc:Fallback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47C891D1-1FED-4245-8AFE-CB14E03832C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4725" y="2172062"/>
                <a:ext cx="3169201" cy="261642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72973CAD-299A-4D33-942D-6F5FBA25CBEA}"/>
                  </a:ext>
                </a:extLst>
              </p:cNvPr>
              <p:cNvSpPr/>
              <p:nvPr/>
            </p:nvSpPr>
            <p:spPr>
              <a:xfrm>
                <a:off x="1085825" y="3579284"/>
                <a:ext cx="1107867" cy="942053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</p:txBody>
          </p:sp>
        </mc:Choice>
        <mc:Fallback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72973CAD-299A-4D33-942D-6F5FBA25CBE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5825" y="3579284"/>
                <a:ext cx="1107867" cy="94205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E7C25131-CCF4-4204-9D30-F695A2CE403F}"/>
                  </a:ext>
                </a:extLst>
              </p:cNvPr>
              <p:cNvSpPr/>
              <p:nvPr/>
            </p:nvSpPr>
            <p:spPr>
              <a:xfrm>
                <a:off x="3000800" y="3586247"/>
                <a:ext cx="2292487" cy="942053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𝟑</m:t>
                      </m:r>
                      <m:sSup>
                        <m:sSupPr>
                          <m:ctrlP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𝒚𝒛</m:t>
                      </m:r>
                    </m:oMath>
                  </m:oMathPara>
                </a14:m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</p:txBody>
          </p:sp>
        </mc:Choice>
        <mc:Fallback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E7C25131-CCF4-4204-9D30-F695A2CE40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0800" y="3586247"/>
                <a:ext cx="2292487" cy="94205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F70F5F7C-32EF-4391-B8B1-3470CD04E33D}"/>
                  </a:ext>
                </a:extLst>
              </p:cNvPr>
              <p:cNvSpPr/>
              <p:nvPr/>
            </p:nvSpPr>
            <p:spPr>
              <a:xfrm>
                <a:off x="7595049" y="3569793"/>
                <a:ext cx="2438360" cy="2616422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𝟐</m:t>
                      </m:r>
                      <m:sSup>
                        <m:sSupPr>
                          <m:ctrlP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𝟓</m:t>
                          </m:r>
                        </m:sup>
                      </m:sSup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𝒛𝒘</m:t>
                      </m:r>
                    </m:oMath>
                  </m:oMathPara>
                </a14:m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  <a:p>
                <a:pPr algn="ctr"/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  <a:p>
                <a:pPr algn="ctr"/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</p:txBody>
          </p:sp>
        </mc:Choice>
        <mc:Fallback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F70F5F7C-32EF-4391-B8B1-3470CD04E33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5049" y="3569793"/>
                <a:ext cx="2438360" cy="261642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DA1EC63E-1899-4081-AFAC-894CFF95F3BB}"/>
                  </a:ext>
                </a:extLst>
              </p:cNvPr>
              <p:cNvSpPr/>
              <p:nvPr/>
            </p:nvSpPr>
            <p:spPr>
              <a:xfrm>
                <a:off x="1176199" y="4808263"/>
                <a:ext cx="790601" cy="92333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𝒚</m:t>
                      </m:r>
                    </m:oMath>
                  </m:oMathPara>
                </a14:m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</p:txBody>
          </p:sp>
        </mc:Choice>
        <mc:Fallback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DA1EC63E-1899-4081-AFAC-894CFF95F3B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6199" y="4808263"/>
                <a:ext cx="790601" cy="92333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A4D4C9C0-E960-4AE9-9ADF-FC976415B9D6}"/>
                  </a:ext>
                </a:extLst>
              </p:cNvPr>
              <p:cNvSpPr/>
              <p:nvPr/>
            </p:nvSpPr>
            <p:spPr>
              <a:xfrm>
                <a:off x="3133091" y="4854633"/>
                <a:ext cx="1878912" cy="942053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𝟑</m:t>
                      </m:r>
                      <m:sSup>
                        <m:sSupPr>
                          <m:ctrlP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𝒛</m:t>
                      </m:r>
                    </m:oMath>
                  </m:oMathPara>
                </a14:m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</p:txBody>
          </p:sp>
        </mc:Choice>
        <mc:Fallback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A4D4C9C0-E960-4AE9-9ADF-FC976415B9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3091" y="4854633"/>
                <a:ext cx="1878912" cy="94205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4C868E03-8DB6-4CDC-96A3-048ED8138380}"/>
                  </a:ext>
                </a:extLst>
              </p:cNvPr>
              <p:cNvSpPr/>
              <p:nvPr/>
            </p:nvSpPr>
            <p:spPr>
              <a:xfrm>
                <a:off x="7683126" y="4824318"/>
                <a:ext cx="2438360" cy="260186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𝟐</m:t>
                      </m:r>
                      <m:sSup>
                        <m:sSupPr>
                          <m:ctrlP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𝒛𝒘</m:t>
                      </m:r>
                    </m:oMath>
                  </m:oMathPara>
                </a14:m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  <a:p>
                <a:pPr algn="ctr"/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  <a:p>
                <a:pPr algn="ctr"/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</p:txBody>
          </p:sp>
        </mc:Choice>
        <mc:Fallback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4C868E03-8DB6-4CDC-96A3-048ED813838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3126" y="4824318"/>
                <a:ext cx="2438360" cy="260186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FD4BC056-E570-4359-93DB-D842868D5AD4}"/>
                  </a:ext>
                </a:extLst>
              </p:cNvPr>
              <p:cNvSpPr/>
              <p:nvPr/>
            </p:nvSpPr>
            <p:spPr>
              <a:xfrm>
                <a:off x="1174696" y="5811048"/>
                <a:ext cx="734496" cy="92333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𝒛</m:t>
                      </m:r>
                    </m:oMath>
                  </m:oMathPara>
                </a14:m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</p:txBody>
          </p:sp>
        </mc:Choice>
        <mc:Fallback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FD4BC056-E570-4359-93DB-D842868D5A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4696" y="5811048"/>
                <a:ext cx="734496" cy="92333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542AC015-BC06-4BA7-B2CD-B2A1CDB6491B}"/>
                  </a:ext>
                </a:extLst>
              </p:cNvPr>
              <p:cNvSpPr/>
              <p:nvPr/>
            </p:nvSpPr>
            <p:spPr>
              <a:xfrm>
                <a:off x="3289312" y="5890030"/>
                <a:ext cx="1521442" cy="942053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𝟑</m:t>
                      </m:r>
                      <m:sSup>
                        <m:sSupPr>
                          <m:ctrlP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</p:txBody>
          </p:sp>
        </mc:Choice>
        <mc:Fallback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542AC015-BC06-4BA7-B2CD-B2A1CDB6491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9312" y="5890030"/>
                <a:ext cx="1521442" cy="942053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F85F4959-2DB5-4168-984D-5E27396F9765}"/>
                  </a:ext>
                </a:extLst>
              </p:cNvPr>
              <p:cNvSpPr/>
              <p:nvPr/>
            </p:nvSpPr>
            <p:spPr>
              <a:xfrm>
                <a:off x="8001403" y="5857824"/>
                <a:ext cx="2080890" cy="939873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𝟐</m:t>
                      </m:r>
                      <m:sSup>
                        <m:sSupPr>
                          <m:ctrlP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𝒘</m:t>
                      </m:r>
                    </m:oMath>
                  </m:oMathPara>
                </a14:m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</p:txBody>
          </p:sp>
        </mc:Choice>
        <mc:Fallback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F85F4959-2DB5-4168-984D-5E27396F976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1403" y="5857824"/>
                <a:ext cx="2080890" cy="939873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83020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9D408A4-3716-44C6-A7F4-BD151F551D0A}"/>
              </a:ext>
            </a:extLst>
          </p:cNvPr>
          <p:cNvSpPr/>
          <p:nvPr/>
        </p:nvSpPr>
        <p:spPr>
          <a:xfrm>
            <a:off x="2254216" y="1936376"/>
            <a:ext cx="8322507" cy="1202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74B4699-18B6-4246-802B-F2073D7A802E}"/>
              </a:ext>
            </a:extLst>
          </p:cNvPr>
          <p:cNvSpPr/>
          <p:nvPr/>
        </p:nvSpPr>
        <p:spPr>
          <a:xfrm>
            <a:off x="2215097" y="1936376"/>
            <a:ext cx="102687" cy="141805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D18200F-29D5-4288-BB1C-D0618C21A13E}"/>
              </a:ext>
            </a:extLst>
          </p:cNvPr>
          <p:cNvSpPr/>
          <p:nvPr/>
        </p:nvSpPr>
        <p:spPr>
          <a:xfrm>
            <a:off x="2254917" y="3363654"/>
            <a:ext cx="8322507" cy="1202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E8BAD65F-99C9-4A58-8F57-97EC36A80061}"/>
              </a:ext>
            </a:extLst>
          </p:cNvPr>
          <p:cNvSpPr/>
          <p:nvPr/>
        </p:nvSpPr>
        <p:spPr>
          <a:xfrm>
            <a:off x="2215798" y="3363654"/>
            <a:ext cx="102687" cy="141805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05AC332A-3C85-4AB6-9511-4C0783F0C402}"/>
              </a:ext>
            </a:extLst>
          </p:cNvPr>
          <p:cNvSpPr/>
          <p:nvPr/>
        </p:nvSpPr>
        <p:spPr>
          <a:xfrm>
            <a:off x="2254216" y="4782085"/>
            <a:ext cx="8322507" cy="1202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6E4ECF2D-8C4A-419A-966D-1CF00295AE8B}"/>
              </a:ext>
            </a:extLst>
          </p:cNvPr>
          <p:cNvSpPr/>
          <p:nvPr/>
        </p:nvSpPr>
        <p:spPr>
          <a:xfrm>
            <a:off x="2215098" y="4782085"/>
            <a:ext cx="98436" cy="116806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47A02CCA-DFE3-4251-A9A6-B99C74A3D41F}"/>
              </a:ext>
            </a:extLst>
          </p:cNvPr>
          <p:cNvSpPr/>
          <p:nvPr/>
        </p:nvSpPr>
        <p:spPr>
          <a:xfrm>
            <a:off x="2254870" y="5829915"/>
            <a:ext cx="8322507" cy="1202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4378FCB7-67A6-4582-A7CA-4A4E7DC11B72}"/>
              </a:ext>
            </a:extLst>
          </p:cNvPr>
          <p:cNvSpPr/>
          <p:nvPr/>
        </p:nvSpPr>
        <p:spPr>
          <a:xfrm>
            <a:off x="2215751" y="5829915"/>
            <a:ext cx="102687" cy="87545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851FD091-172D-4240-83EB-F0DEA1B7DB5C}"/>
                  </a:ext>
                </a:extLst>
              </p:cNvPr>
              <p:cNvSpPr/>
              <p:nvPr/>
            </p:nvSpPr>
            <p:spPr>
              <a:xfrm>
                <a:off x="2986173" y="552558"/>
                <a:ext cx="2706062" cy="1770869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𝟏𝟐</m:t>
                      </m:r>
                      <m:sSup>
                        <m:sSupPr>
                          <m:ctrlP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𝒚𝒛</m:t>
                      </m:r>
                    </m:oMath>
                  </m:oMathPara>
                </a14:m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  <a:p>
                <a:pPr algn="ctr"/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</p:txBody>
          </p:sp>
        </mc:Choice>
        <mc:Fallback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851FD091-172D-4240-83EB-F0DEA1B7DB5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6173" y="552558"/>
                <a:ext cx="2706062" cy="177086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D0CC60C8-1360-4F2B-99C5-DC40801C4DA4}"/>
                  </a:ext>
                </a:extLst>
              </p:cNvPr>
              <p:cNvSpPr/>
              <p:nvPr/>
            </p:nvSpPr>
            <p:spPr>
              <a:xfrm>
                <a:off x="7208925" y="558354"/>
                <a:ext cx="3169201" cy="2616422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𝟖</m:t>
                      </m:r>
                      <m:sSup>
                        <m:sSupPr>
                          <m:ctrlP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sSup>
                        <m:sSupPr>
                          <m:ctrlP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𝟓</m:t>
                          </m:r>
                        </m:sup>
                      </m:sSup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𝒛𝒘</m:t>
                      </m:r>
                    </m:oMath>
                  </m:oMathPara>
                </a14:m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  <a:p>
                <a:pPr algn="ctr"/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  <a:p>
                <a:pPr algn="ctr"/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</p:txBody>
          </p:sp>
        </mc:Choice>
        <mc:Fallback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D0CC60C8-1360-4F2B-99C5-DC40801C4D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8925" y="558354"/>
                <a:ext cx="3169201" cy="261642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13FF3DD1-0194-4BF1-9774-8836C03560CD}"/>
                  </a:ext>
                </a:extLst>
              </p:cNvPr>
              <p:cNvSpPr/>
              <p:nvPr/>
            </p:nvSpPr>
            <p:spPr>
              <a:xfrm>
                <a:off x="1180785" y="2221604"/>
                <a:ext cx="790601" cy="92333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</p:txBody>
          </p:sp>
        </mc:Choice>
        <mc:Fallback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13FF3DD1-0194-4BF1-9774-8836C03560C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0785" y="2221604"/>
                <a:ext cx="790601" cy="92333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89DD858B-4F87-4173-8A1B-C88201ABA6D3}"/>
                  </a:ext>
                </a:extLst>
              </p:cNvPr>
              <p:cNvSpPr/>
              <p:nvPr/>
            </p:nvSpPr>
            <p:spPr>
              <a:xfrm>
                <a:off x="3036982" y="2173899"/>
                <a:ext cx="2292487" cy="939873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𝟑</m:t>
                      </m:r>
                      <m:sSup>
                        <m:sSupPr>
                          <m:ctrlP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𝒚𝒛</m:t>
                      </m:r>
                    </m:oMath>
                  </m:oMathPara>
                </a14:m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</p:txBody>
          </p:sp>
        </mc:Choice>
        <mc:Fallback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89DD858B-4F87-4173-8A1B-C88201ABA6D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6982" y="2173899"/>
                <a:ext cx="2292487" cy="93987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47C891D1-1FED-4245-8AFE-CB14E03832CA}"/>
                  </a:ext>
                </a:extLst>
              </p:cNvPr>
              <p:cNvSpPr/>
              <p:nvPr/>
            </p:nvSpPr>
            <p:spPr>
              <a:xfrm>
                <a:off x="7224725" y="2172062"/>
                <a:ext cx="3169201" cy="2616422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𝟐</m:t>
                      </m:r>
                      <m:sSup>
                        <m:sSupPr>
                          <m:ctrlP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sSup>
                        <m:sSupPr>
                          <m:ctrlP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𝟓</m:t>
                          </m:r>
                        </m:sup>
                      </m:sSup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𝒛𝒘</m:t>
                      </m:r>
                    </m:oMath>
                  </m:oMathPara>
                </a14:m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  <a:p>
                <a:pPr algn="ctr"/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  <a:p>
                <a:pPr algn="ctr"/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</p:txBody>
          </p:sp>
        </mc:Choice>
        <mc:Fallback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47C891D1-1FED-4245-8AFE-CB14E03832C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4725" y="2172062"/>
                <a:ext cx="3169201" cy="261642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72973CAD-299A-4D33-942D-6F5FBA25CBEA}"/>
                  </a:ext>
                </a:extLst>
              </p:cNvPr>
              <p:cNvSpPr/>
              <p:nvPr/>
            </p:nvSpPr>
            <p:spPr>
              <a:xfrm>
                <a:off x="1085825" y="3579284"/>
                <a:ext cx="1107867" cy="942053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</p:txBody>
          </p:sp>
        </mc:Choice>
        <mc:Fallback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72973CAD-299A-4D33-942D-6F5FBA25CBE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5825" y="3579284"/>
                <a:ext cx="1107867" cy="94205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E7C25131-CCF4-4204-9D30-F695A2CE403F}"/>
                  </a:ext>
                </a:extLst>
              </p:cNvPr>
              <p:cNvSpPr/>
              <p:nvPr/>
            </p:nvSpPr>
            <p:spPr>
              <a:xfrm>
                <a:off x="3000800" y="3586247"/>
                <a:ext cx="2292487" cy="942053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𝟑</m:t>
                      </m:r>
                      <m:sSup>
                        <m:sSupPr>
                          <m:ctrlP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𝒚𝒛</m:t>
                      </m:r>
                    </m:oMath>
                  </m:oMathPara>
                </a14:m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</p:txBody>
          </p:sp>
        </mc:Choice>
        <mc:Fallback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E7C25131-CCF4-4204-9D30-F695A2CE40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0800" y="3586247"/>
                <a:ext cx="2292487" cy="94205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F70F5F7C-32EF-4391-B8B1-3470CD04E33D}"/>
                  </a:ext>
                </a:extLst>
              </p:cNvPr>
              <p:cNvSpPr/>
              <p:nvPr/>
            </p:nvSpPr>
            <p:spPr>
              <a:xfrm>
                <a:off x="7595049" y="3569793"/>
                <a:ext cx="2438360" cy="2616422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𝟐</m:t>
                      </m:r>
                      <m:sSup>
                        <m:sSupPr>
                          <m:ctrlP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𝟓</m:t>
                          </m:r>
                        </m:sup>
                      </m:sSup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𝒛𝒘</m:t>
                      </m:r>
                    </m:oMath>
                  </m:oMathPara>
                </a14:m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  <a:p>
                <a:pPr algn="ctr"/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  <a:p>
                <a:pPr algn="ctr"/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</p:txBody>
          </p:sp>
        </mc:Choice>
        <mc:Fallback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F70F5F7C-32EF-4391-B8B1-3470CD04E33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5049" y="3569793"/>
                <a:ext cx="2438360" cy="261642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DA1EC63E-1899-4081-AFAC-894CFF95F3BB}"/>
                  </a:ext>
                </a:extLst>
              </p:cNvPr>
              <p:cNvSpPr/>
              <p:nvPr/>
            </p:nvSpPr>
            <p:spPr>
              <a:xfrm>
                <a:off x="1176199" y="4808263"/>
                <a:ext cx="790601" cy="92333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𝒚</m:t>
                      </m:r>
                    </m:oMath>
                  </m:oMathPara>
                </a14:m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</p:txBody>
          </p:sp>
        </mc:Choice>
        <mc:Fallback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DA1EC63E-1899-4081-AFAC-894CFF95F3B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6199" y="4808263"/>
                <a:ext cx="790601" cy="92333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A4D4C9C0-E960-4AE9-9ADF-FC976415B9D6}"/>
                  </a:ext>
                </a:extLst>
              </p:cNvPr>
              <p:cNvSpPr/>
              <p:nvPr/>
            </p:nvSpPr>
            <p:spPr>
              <a:xfrm>
                <a:off x="3133091" y="4854633"/>
                <a:ext cx="1878912" cy="942053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𝟑</m:t>
                      </m:r>
                      <m:sSup>
                        <m:sSupPr>
                          <m:ctrlP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𝒛</m:t>
                      </m:r>
                    </m:oMath>
                  </m:oMathPara>
                </a14:m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</p:txBody>
          </p:sp>
        </mc:Choice>
        <mc:Fallback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A4D4C9C0-E960-4AE9-9ADF-FC976415B9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3091" y="4854633"/>
                <a:ext cx="1878912" cy="94205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4C868E03-8DB6-4CDC-96A3-048ED8138380}"/>
                  </a:ext>
                </a:extLst>
              </p:cNvPr>
              <p:cNvSpPr/>
              <p:nvPr/>
            </p:nvSpPr>
            <p:spPr>
              <a:xfrm>
                <a:off x="7683126" y="4824318"/>
                <a:ext cx="2438360" cy="260186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𝟐</m:t>
                      </m:r>
                      <m:sSup>
                        <m:sSupPr>
                          <m:ctrlP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𝒛𝒘</m:t>
                      </m:r>
                    </m:oMath>
                  </m:oMathPara>
                </a14:m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  <a:p>
                <a:pPr algn="ctr"/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  <a:p>
                <a:pPr algn="ctr"/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</p:txBody>
          </p:sp>
        </mc:Choice>
        <mc:Fallback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4C868E03-8DB6-4CDC-96A3-048ED813838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3126" y="4824318"/>
                <a:ext cx="2438360" cy="260186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FD4BC056-E570-4359-93DB-D842868D5AD4}"/>
                  </a:ext>
                </a:extLst>
              </p:cNvPr>
              <p:cNvSpPr/>
              <p:nvPr/>
            </p:nvSpPr>
            <p:spPr>
              <a:xfrm>
                <a:off x="1174696" y="5811048"/>
                <a:ext cx="734496" cy="92333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𝒛</m:t>
                      </m:r>
                    </m:oMath>
                  </m:oMathPara>
                </a14:m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</p:txBody>
          </p:sp>
        </mc:Choice>
        <mc:Fallback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FD4BC056-E570-4359-93DB-D842868D5A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4696" y="5811048"/>
                <a:ext cx="734496" cy="92333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542AC015-BC06-4BA7-B2CD-B2A1CDB6491B}"/>
                  </a:ext>
                </a:extLst>
              </p:cNvPr>
              <p:cNvSpPr/>
              <p:nvPr/>
            </p:nvSpPr>
            <p:spPr>
              <a:xfrm>
                <a:off x="3289312" y="5890030"/>
                <a:ext cx="1521442" cy="942053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𝟑</m:t>
                      </m:r>
                      <m:sSup>
                        <m:sSupPr>
                          <m:ctrlP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</p:txBody>
          </p:sp>
        </mc:Choice>
        <mc:Fallback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542AC015-BC06-4BA7-B2CD-B2A1CDB6491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9312" y="5890030"/>
                <a:ext cx="1521442" cy="942053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F85F4959-2DB5-4168-984D-5E27396F9765}"/>
                  </a:ext>
                </a:extLst>
              </p:cNvPr>
              <p:cNvSpPr/>
              <p:nvPr/>
            </p:nvSpPr>
            <p:spPr>
              <a:xfrm>
                <a:off x="8001403" y="5857824"/>
                <a:ext cx="2080890" cy="939873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𝟐</m:t>
                      </m:r>
                      <m:sSup>
                        <m:sSupPr>
                          <m:ctrlP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𝒘</m:t>
                      </m:r>
                    </m:oMath>
                  </m:oMathPara>
                </a14:m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</p:txBody>
          </p:sp>
        </mc:Choice>
        <mc:Fallback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F85F4959-2DB5-4168-984D-5E27396F976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1403" y="5857824"/>
                <a:ext cx="2080890" cy="939873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Oval 23">
            <a:extLst>
              <a:ext uri="{FF2B5EF4-FFF2-40B4-BE49-F238E27FC236}">
                <a16:creationId xmlns:a16="http://schemas.microsoft.com/office/drawing/2014/main" id="{5AFD3888-8532-4BB0-A45B-12A495D8E8F9}"/>
              </a:ext>
            </a:extLst>
          </p:cNvPr>
          <p:cNvSpPr/>
          <p:nvPr/>
        </p:nvSpPr>
        <p:spPr>
          <a:xfrm>
            <a:off x="430364" y="1377085"/>
            <a:ext cx="2000018" cy="5422499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4243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851FD091-172D-4240-83EB-F0DEA1B7DB5C}"/>
                  </a:ext>
                </a:extLst>
              </p:cNvPr>
              <p:cNvSpPr/>
              <p:nvPr/>
            </p:nvSpPr>
            <p:spPr>
              <a:xfrm>
                <a:off x="2986173" y="552558"/>
                <a:ext cx="2706062" cy="1770869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𝟏𝟐</m:t>
                      </m:r>
                      <m:sSup>
                        <m:sSupPr>
                          <m:ctrlP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𝒚𝒛</m:t>
                      </m:r>
                    </m:oMath>
                  </m:oMathPara>
                </a14:m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  <a:p>
                <a:pPr algn="ctr"/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</p:txBody>
          </p:sp>
        </mc:Choice>
        <mc:Fallback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851FD091-172D-4240-83EB-F0DEA1B7DB5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6173" y="552558"/>
                <a:ext cx="2706062" cy="177086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D0CC60C8-1360-4F2B-99C5-DC40801C4DA4}"/>
                  </a:ext>
                </a:extLst>
              </p:cNvPr>
              <p:cNvSpPr/>
              <p:nvPr/>
            </p:nvSpPr>
            <p:spPr>
              <a:xfrm>
                <a:off x="7208925" y="558354"/>
                <a:ext cx="3169201" cy="2616422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𝟖</m:t>
                      </m:r>
                      <m:sSup>
                        <m:sSupPr>
                          <m:ctrlP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sSup>
                        <m:sSupPr>
                          <m:ctrlP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𝟓</m:t>
                          </m:r>
                        </m:sup>
                      </m:sSup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𝒛𝒘</m:t>
                      </m:r>
                    </m:oMath>
                  </m:oMathPara>
                </a14:m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  <a:p>
                <a:pPr algn="ctr"/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  <a:p>
                <a:pPr algn="ctr"/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</p:txBody>
          </p:sp>
        </mc:Choice>
        <mc:Fallback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D0CC60C8-1360-4F2B-99C5-DC40801C4D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8925" y="558354"/>
                <a:ext cx="3169201" cy="261642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13FF3DD1-0194-4BF1-9774-8836C03560CD}"/>
                  </a:ext>
                </a:extLst>
              </p:cNvPr>
              <p:cNvSpPr/>
              <p:nvPr/>
            </p:nvSpPr>
            <p:spPr>
              <a:xfrm>
                <a:off x="1180785" y="2221604"/>
                <a:ext cx="790601" cy="92333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</p:txBody>
          </p:sp>
        </mc:Choice>
        <mc:Fallback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13FF3DD1-0194-4BF1-9774-8836C03560C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0785" y="2221604"/>
                <a:ext cx="790601" cy="92333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72973CAD-299A-4D33-942D-6F5FBA25CBEA}"/>
                  </a:ext>
                </a:extLst>
              </p:cNvPr>
              <p:cNvSpPr/>
              <p:nvPr/>
            </p:nvSpPr>
            <p:spPr>
              <a:xfrm>
                <a:off x="1085825" y="3579284"/>
                <a:ext cx="1107867" cy="942053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</p:txBody>
          </p:sp>
        </mc:Choice>
        <mc:Fallback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72973CAD-299A-4D33-942D-6F5FBA25CBE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5825" y="3579284"/>
                <a:ext cx="1107867" cy="9420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DA1EC63E-1899-4081-AFAC-894CFF95F3BB}"/>
                  </a:ext>
                </a:extLst>
              </p:cNvPr>
              <p:cNvSpPr/>
              <p:nvPr/>
            </p:nvSpPr>
            <p:spPr>
              <a:xfrm>
                <a:off x="1176199" y="4808263"/>
                <a:ext cx="790601" cy="92333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𝒚</m:t>
                      </m:r>
                    </m:oMath>
                  </m:oMathPara>
                </a14:m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</p:txBody>
          </p:sp>
        </mc:Choice>
        <mc:Fallback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DA1EC63E-1899-4081-AFAC-894CFF95F3B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6199" y="4808263"/>
                <a:ext cx="790601" cy="92333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FD4BC056-E570-4359-93DB-D842868D5AD4}"/>
                  </a:ext>
                </a:extLst>
              </p:cNvPr>
              <p:cNvSpPr/>
              <p:nvPr/>
            </p:nvSpPr>
            <p:spPr>
              <a:xfrm>
                <a:off x="1174696" y="5811048"/>
                <a:ext cx="734496" cy="92333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𝒛</m:t>
                      </m:r>
                    </m:oMath>
                  </m:oMathPara>
                </a14:m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</p:txBody>
          </p:sp>
        </mc:Choice>
        <mc:Fallback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FD4BC056-E570-4359-93DB-D842868D5A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4696" y="5811048"/>
                <a:ext cx="734496" cy="92333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Oval 23">
            <a:extLst>
              <a:ext uri="{FF2B5EF4-FFF2-40B4-BE49-F238E27FC236}">
                <a16:creationId xmlns:a16="http://schemas.microsoft.com/office/drawing/2014/main" id="{5AFD3888-8532-4BB0-A45B-12A495D8E8F9}"/>
              </a:ext>
            </a:extLst>
          </p:cNvPr>
          <p:cNvSpPr/>
          <p:nvPr/>
        </p:nvSpPr>
        <p:spPr>
          <a:xfrm>
            <a:off x="430364" y="1377085"/>
            <a:ext cx="2000018" cy="5422499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Equals 24">
            <a:extLst>
              <a:ext uri="{FF2B5EF4-FFF2-40B4-BE49-F238E27FC236}">
                <a16:creationId xmlns:a16="http://schemas.microsoft.com/office/drawing/2014/main" id="{421281CA-C584-46E9-AE37-2BA6276B8EBE}"/>
              </a:ext>
            </a:extLst>
          </p:cNvPr>
          <p:cNvSpPr/>
          <p:nvPr/>
        </p:nvSpPr>
        <p:spPr>
          <a:xfrm>
            <a:off x="2596505" y="3987108"/>
            <a:ext cx="870391" cy="444975"/>
          </a:xfrm>
          <a:prstGeom prst="mathEqual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919E9C3-B1E1-4145-A883-0C7A7496DC5B}"/>
              </a:ext>
            </a:extLst>
          </p:cNvPr>
          <p:cNvSpPr/>
          <p:nvPr/>
        </p:nvSpPr>
        <p:spPr>
          <a:xfrm>
            <a:off x="3228927" y="5063248"/>
            <a:ext cx="70342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i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badi" panose="020B0604020104020204" pitchFamily="34" charset="0"/>
              </a:rPr>
              <a:t>Everybody has the GCF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D137791-594B-4CAC-BC1A-E63391DDE5EE}"/>
              </a:ext>
            </a:extLst>
          </p:cNvPr>
          <p:cNvCxnSpPr/>
          <p:nvPr/>
        </p:nvCxnSpPr>
        <p:spPr>
          <a:xfrm>
            <a:off x="5129442" y="1642986"/>
            <a:ext cx="1242019" cy="183162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7C7456FA-6C76-4D37-8F4E-0AA6EFBD70E7}"/>
              </a:ext>
            </a:extLst>
          </p:cNvPr>
          <p:cNvCxnSpPr>
            <a:cxnSpLocks/>
          </p:cNvCxnSpPr>
          <p:nvPr/>
        </p:nvCxnSpPr>
        <p:spPr>
          <a:xfrm flipH="1">
            <a:off x="8572389" y="1575929"/>
            <a:ext cx="1260764" cy="179970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2C72CD7E-CAE6-4ED2-B03C-FD43ABBD4925}"/>
                  </a:ext>
                </a:extLst>
              </p:cNvPr>
              <p:cNvSpPr/>
              <p:nvPr/>
            </p:nvSpPr>
            <p:spPr>
              <a:xfrm>
                <a:off x="6029755" y="3441292"/>
                <a:ext cx="2763770" cy="1131015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6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𝟒</m:t>
                      </m:r>
                      <m:sSup>
                        <m:sSupPr>
                          <m:ctrlPr>
                            <a:rPr lang="en-US" sz="66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6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66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66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𝒚𝒛</m:t>
                      </m:r>
                    </m:oMath>
                  </m:oMathPara>
                </a14:m>
                <a:endParaRPr lang="en-US" sz="6600" b="1" cap="none" spc="0" dirty="0">
                  <a:ln/>
                  <a:solidFill>
                    <a:schemeClr val="accent3"/>
                  </a:solidFill>
                  <a:effectLst/>
                </a:endParaRPr>
              </a:p>
            </p:txBody>
          </p:sp>
        </mc:Choice>
        <mc:Fallback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2C72CD7E-CAE6-4ED2-B03C-FD43ABBD492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9755" y="3441292"/>
                <a:ext cx="2763770" cy="113101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5505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9D408A4-3716-44C6-A7F4-BD151F551D0A}"/>
              </a:ext>
            </a:extLst>
          </p:cNvPr>
          <p:cNvSpPr/>
          <p:nvPr/>
        </p:nvSpPr>
        <p:spPr>
          <a:xfrm>
            <a:off x="2254216" y="1936376"/>
            <a:ext cx="8322507" cy="1202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74B4699-18B6-4246-802B-F2073D7A802E}"/>
              </a:ext>
            </a:extLst>
          </p:cNvPr>
          <p:cNvSpPr/>
          <p:nvPr/>
        </p:nvSpPr>
        <p:spPr>
          <a:xfrm>
            <a:off x="2215097" y="1936376"/>
            <a:ext cx="102687" cy="141805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D18200F-29D5-4288-BB1C-D0618C21A13E}"/>
              </a:ext>
            </a:extLst>
          </p:cNvPr>
          <p:cNvSpPr/>
          <p:nvPr/>
        </p:nvSpPr>
        <p:spPr>
          <a:xfrm>
            <a:off x="2254917" y="3363654"/>
            <a:ext cx="8322507" cy="1202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E8BAD65F-99C9-4A58-8F57-97EC36A80061}"/>
              </a:ext>
            </a:extLst>
          </p:cNvPr>
          <p:cNvSpPr/>
          <p:nvPr/>
        </p:nvSpPr>
        <p:spPr>
          <a:xfrm>
            <a:off x="2215798" y="3363654"/>
            <a:ext cx="102687" cy="141805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05AC332A-3C85-4AB6-9511-4C0783F0C402}"/>
              </a:ext>
            </a:extLst>
          </p:cNvPr>
          <p:cNvSpPr/>
          <p:nvPr/>
        </p:nvSpPr>
        <p:spPr>
          <a:xfrm>
            <a:off x="2254216" y="4782085"/>
            <a:ext cx="8322507" cy="1202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6E4ECF2D-8C4A-419A-966D-1CF00295AE8B}"/>
              </a:ext>
            </a:extLst>
          </p:cNvPr>
          <p:cNvSpPr/>
          <p:nvPr/>
        </p:nvSpPr>
        <p:spPr>
          <a:xfrm>
            <a:off x="2215098" y="4782085"/>
            <a:ext cx="98436" cy="116806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47A02CCA-DFE3-4251-A9A6-B99C74A3D41F}"/>
              </a:ext>
            </a:extLst>
          </p:cNvPr>
          <p:cNvSpPr/>
          <p:nvPr/>
        </p:nvSpPr>
        <p:spPr>
          <a:xfrm>
            <a:off x="2254870" y="5829915"/>
            <a:ext cx="8322507" cy="1202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4378FCB7-67A6-4582-A7CA-4A4E7DC11B72}"/>
              </a:ext>
            </a:extLst>
          </p:cNvPr>
          <p:cNvSpPr/>
          <p:nvPr/>
        </p:nvSpPr>
        <p:spPr>
          <a:xfrm>
            <a:off x="2215751" y="5829915"/>
            <a:ext cx="102687" cy="87545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851FD091-172D-4240-83EB-F0DEA1B7DB5C}"/>
                  </a:ext>
                </a:extLst>
              </p:cNvPr>
              <p:cNvSpPr/>
              <p:nvPr/>
            </p:nvSpPr>
            <p:spPr>
              <a:xfrm>
                <a:off x="2986173" y="552558"/>
                <a:ext cx="2706062" cy="1770869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𝟏𝟐</m:t>
                      </m:r>
                      <m:sSup>
                        <m:sSupPr>
                          <m:ctrlP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𝒚𝒛</m:t>
                      </m:r>
                    </m:oMath>
                  </m:oMathPara>
                </a14:m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  <a:p>
                <a:pPr algn="ctr"/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</p:txBody>
          </p:sp>
        </mc:Choice>
        <mc:Fallback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851FD091-172D-4240-83EB-F0DEA1B7DB5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6173" y="552558"/>
                <a:ext cx="2706062" cy="177086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D0CC60C8-1360-4F2B-99C5-DC40801C4DA4}"/>
                  </a:ext>
                </a:extLst>
              </p:cNvPr>
              <p:cNvSpPr/>
              <p:nvPr/>
            </p:nvSpPr>
            <p:spPr>
              <a:xfrm>
                <a:off x="7208925" y="558354"/>
                <a:ext cx="3169201" cy="2616422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𝟖</m:t>
                      </m:r>
                      <m:sSup>
                        <m:sSupPr>
                          <m:ctrlP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sSup>
                        <m:sSupPr>
                          <m:ctrlP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𝟓</m:t>
                          </m:r>
                        </m:sup>
                      </m:sSup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𝒛𝒘</m:t>
                      </m:r>
                    </m:oMath>
                  </m:oMathPara>
                </a14:m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  <a:p>
                <a:pPr algn="ctr"/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  <a:p>
                <a:pPr algn="ctr"/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</p:txBody>
          </p:sp>
        </mc:Choice>
        <mc:Fallback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D0CC60C8-1360-4F2B-99C5-DC40801C4D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8925" y="558354"/>
                <a:ext cx="3169201" cy="261642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13FF3DD1-0194-4BF1-9774-8836C03560CD}"/>
                  </a:ext>
                </a:extLst>
              </p:cNvPr>
              <p:cNvSpPr/>
              <p:nvPr/>
            </p:nvSpPr>
            <p:spPr>
              <a:xfrm>
                <a:off x="1180785" y="2221604"/>
                <a:ext cx="790601" cy="92333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</p:txBody>
          </p:sp>
        </mc:Choice>
        <mc:Fallback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13FF3DD1-0194-4BF1-9774-8836C03560C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0785" y="2221604"/>
                <a:ext cx="790601" cy="92333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89DD858B-4F87-4173-8A1B-C88201ABA6D3}"/>
                  </a:ext>
                </a:extLst>
              </p:cNvPr>
              <p:cNvSpPr/>
              <p:nvPr/>
            </p:nvSpPr>
            <p:spPr>
              <a:xfrm>
                <a:off x="3036982" y="2173899"/>
                <a:ext cx="2292487" cy="939873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𝟑</m:t>
                      </m:r>
                      <m:sSup>
                        <m:sSupPr>
                          <m:ctrlP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𝒚𝒛</m:t>
                      </m:r>
                    </m:oMath>
                  </m:oMathPara>
                </a14:m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</p:txBody>
          </p:sp>
        </mc:Choice>
        <mc:Fallback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89DD858B-4F87-4173-8A1B-C88201ABA6D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6982" y="2173899"/>
                <a:ext cx="2292487" cy="93987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47C891D1-1FED-4245-8AFE-CB14E03832CA}"/>
                  </a:ext>
                </a:extLst>
              </p:cNvPr>
              <p:cNvSpPr/>
              <p:nvPr/>
            </p:nvSpPr>
            <p:spPr>
              <a:xfrm>
                <a:off x="7224725" y="2172062"/>
                <a:ext cx="3169201" cy="2616422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𝟐</m:t>
                      </m:r>
                      <m:sSup>
                        <m:sSupPr>
                          <m:ctrlP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sSup>
                        <m:sSupPr>
                          <m:ctrlP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𝟓</m:t>
                          </m:r>
                        </m:sup>
                      </m:sSup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𝒛𝒘</m:t>
                      </m:r>
                    </m:oMath>
                  </m:oMathPara>
                </a14:m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  <a:p>
                <a:pPr algn="ctr"/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  <a:p>
                <a:pPr algn="ctr"/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</p:txBody>
          </p:sp>
        </mc:Choice>
        <mc:Fallback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47C891D1-1FED-4245-8AFE-CB14E03832C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4725" y="2172062"/>
                <a:ext cx="3169201" cy="261642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72973CAD-299A-4D33-942D-6F5FBA25CBEA}"/>
                  </a:ext>
                </a:extLst>
              </p:cNvPr>
              <p:cNvSpPr/>
              <p:nvPr/>
            </p:nvSpPr>
            <p:spPr>
              <a:xfrm>
                <a:off x="1085825" y="3579284"/>
                <a:ext cx="1107867" cy="942053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</p:txBody>
          </p:sp>
        </mc:Choice>
        <mc:Fallback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72973CAD-299A-4D33-942D-6F5FBA25CBE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5825" y="3579284"/>
                <a:ext cx="1107867" cy="94205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E7C25131-CCF4-4204-9D30-F695A2CE403F}"/>
                  </a:ext>
                </a:extLst>
              </p:cNvPr>
              <p:cNvSpPr/>
              <p:nvPr/>
            </p:nvSpPr>
            <p:spPr>
              <a:xfrm>
                <a:off x="3000800" y="3586247"/>
                <a:ext cx="2292487" cy="942053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𝟑</m:t>
                      </m:r>
                      <m:sSup>
                        <m:sSupPr>
                          <m:ctrlP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𝒚𝒛</m:t>
                      </m:r>
                    </m:oMath>
                  </m:oMathPara>
                </a14:m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</p:txBody>
          </p:sp>
        </mc:Choice>
        <mc:Fallback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E7C25131-CCF4-4204-9D30-F695A2CE40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0800" y="3586247"/>
                <a:ext cx="2292487" cy="94205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F70F5F7C-32EF-4391-B8B1-3470CD04E33D}"/>
                  </a:ext>
                </a:extLst>
              </p:cNvPr>
              <p:cNvSpPr/>
              <p:nvPr/>
            </p:nvSpPr>
            <p:spPr>
              <a:xfrm>
                <a:off x="7595049" y="3569793"/>
                <a:ext cx="2438360" cy="2616422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𝟐</m:t>
                      </m:r>
                      <m:sSup>
                        <m:sSupPr>
                          <m:ctrlP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𝟓</m:t>
                          </m:r>
                        </m:sup>
                      </m:sSup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𝒛𝒘</m:t>
                      </m:r>
                    </m:oMath>
                  </m:oMathPara>
                </a14:m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  <a:p>
                <a:pPr algn="ctr"/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  <a:p>
                <a:pPr algn="ctr"/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</p:txBody>
          </p:sp>
        </mc:Choice>
        <mc:Fallback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F70F5F7C-32EF-4391-B8B1-3470CD04E33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5049" y="3569793"/>
                <a:ext cx="2438360" cy="261642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DA1EC63E-1899-4081-AFAC-894CFF95F3BB}"/>
                  </a:ext>
                </a:extLst>
              </p:cNvPr>
              <p:cNvSpPr/>
              <p:nvPr/>
            </p:nvSpPr>
            <p:spPr>
              <a:xfrm>
                <a:off x="1176199" y="4808263"/>
                <a:ext cx="790601" cy="92333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𝒚</m:t>
                      </m:r>
                    </m:oMath>
                  </m:oMathPara>
                </a14:m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</p:txBody>
          </p:sp>
        </mc:Choice>
        <mc:Fallback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DA1EC63E-1899-4081-AFAC-894CFF95F3B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6199" y="4808263"/>
                <a:ext cx="790601" cy="92333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A4D4C9C0-E960-4AE9-9ADF-FC976415B9D6}"/>
                  </a:ext>
                </a:extLst>
              </p:cNvPr>
              <p:cNvSpPr/>
              <p:nvPr/>
            </p:nvSpPr>
            <p:spPr>
              <a:xfrm>
                <a:off x="3133091" y="4854633"/>
                <a:ext cx="1878912" cy="942053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𝟑</m:t>
                      </m:r>
                      <m:sSup>
                        <m:sSupPr>
                          <m:ctrlP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𝒛</m:t>
                      </m:r>
                    </m:oMath>
                  </m:oMathPara>
                </a14:m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</p:txBody>
          </p:sp>
        </mc:Choice>
        <mc:Fallback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A4D4C9C0-E960-4AE9-9ADF-FC976415B9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3091" y="4854633"/>
                <a:ext cx="1878912" cy="94205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4C868E03-8DB6-4CDC-96A3-048ED8138380}"/>
                  </a:ext>
                </a:extLst>
              </p:cNvPr>
              <p:cNvSpPr/>
              <p:nvPr/>
            </p:nvSpPr>
            <p:spPr>
              <a:xfrm>
                <a:off x="7683126" y="4824318"/>
                <a:ext cx="2438360" cy="260186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𝟐</m:t>
                      </m:r>
                      <m:sSup>
                        <m:sSupPr>
                          <m:ctrlP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𝒛𝒘</m:t>
                      </m:r>
                    </m:oMath>
                  </m:oMathPara>
                </a14:m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  <a:p>
                <a:pPr algn="ctr"/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  <a:p>
                <a:pPr algn="ctr"/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</p:txBody>
          </p:sp>
        </mc:Choice>
        <mc:Fallback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4C868E03-8DB6-4CDC-96A3-048ED813838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3126" y="4824318"/>
                <a:ext cx="2438360" cy="260186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FD4BC056-E570-4359-93DB-D842868D5AD4}"/>
                  </a:ext>
                </a:extLst>
              </p:cNvPr>
              <p:cNvSpPr/>
              <p:nvPr/>
            </p:nvSpPr>
            <p:spPr>
              <a:xfrm>
                <a:off x="1174696" y="5811048"/>
                <a:ext cx="734496" cy="92333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𝒛</m:t>
                      </m:r>
                    </m:oMath>
                  </m:oMathPara>
                </a14:m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</p:txBody>
          </p:sp>
        </mc:Choice>
        <mc:Fallback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FD4BC056-E570-4359-93DB-D842868D5A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4696" y="5811048"/>
                <a:ext cx="734496" cy="92333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542AC015-BC06-4BA7-B2CD-B2A1CDB6491B}"/>
                  </a:ext>
                </a:extLst>
              </p:cNvPr>
              <p:cNvSpPr/>
              <p:nvPr/>
            </p:nvSpPr>
            <p:spPr>
              <a:xfrm>
                <a:off x="3289312" y="5890030"/>
                <a:ext cx="1521442" cy="942053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𝟑</m:t>
                      </m:r>
                      <m:sSup>
                        <m:sSupPr>
                          <m:ctrlP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</p:txBody>
          </p:sp>
        </mc:Choice>
        <mc:Fallback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542AC015-BC06-4BA7-B2CD-B2A1CDB6491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9312" y="5890030"/>
                <a:ext cx="1521442" cy="942053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F85F4959-2DB5-4168-984D-5E27396F9765}"/>
                  </a:ext>
                </a:extLst>
              </p:cNvPr>
              <p:cNvSpPr/>
              <p:nvPr/>
            </p:nvSpPr>
            <p:spPr>
              <a:xfrm>
                <a:off x="8001403" y="5857824"/>
                <a:ext cx="2080890" cy="939873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𝟐</m:t>
                      </m:r>
                      <m:sSup>
                        <m:sSupPr>
                          <m:ctrlP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𝒘</m:t>
                      </m:r>
                    </m:oMath>
                  </m:oMathPara>
                </a14:m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</p:txBody>
          </p:sp>
        </mc:Choice>
        <mc:Fallback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F85F4959-2DB5-4168-984D-5E27396F976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1403" y="5857824"/>
                <a:ext cx="2080890" cy="939873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Oval 23">
            <a:extLst>
              <a:ext uri="{FF2B5EF4-FFF2-40B4-BE49-F238E27FC236}">
                <a16:creationId xmlns:a16="http://schemas.microsoft.com/office/drawing/2014/main" id="{EE8F3808-858D-4032-8B52-C87B0F0C8A04}"/>
              </a:ext>
            </a:extLst>
          </p:cNvPr>
          <p:cNvSpPr/>
          <p:nvPr/>
        </p:nvSpPr>
        <p:spPr>
          <a:xfrm>
            <a:off x="430364" y="1377085"/>
            <a:ext cx="2000018" cy="5422499"/>
          </a:xfrm>
          <a:prstGeom prst="ellipse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8D77BF3E-A1BF-4417-A85F-DE04D8B29729}"/>
              </a:ext>
            </a:extLst>
          </p:cNvPr>
          <p:cNvSpPr/>
          <p:nvPr/>
        </p:nvSpPr>
        <p:spPr>
          <a:xfrm rot="5400000">
            <a:off x="5374817" y="1236086"/>
            <a:ext cx="1059332" cy="10224657"/>
          </a:xfrm>
          <a:prstGeom prst="ellipse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2166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CAA1142F-F325-4881-A8A5-FF79868C1C48}"/>
              </a:ext>
            </a:extLst>
          </p:cNvPr>
          <p:cNvGrpSpPr/>
          <p:nvPr/>
        </p:nvGrpSpPr>
        <p:grpSpPr>
          <a:xfrm>
            <a:off x="3306521" y="154529"/>
            <a:ext cx="2460415" cy="1727941"/>
            <a:chOff x="2239546" y="586373"/>
            <a:chExt cx="3754363" cy="2636676"/>
          </a:xfrm>
        </p:grpSpPr>
        <p:sp>
          <p:nvSpPr>
            <p:cNvPr id="2" name="Freeform: Shape 1">
              <a:extLst>
                <a:ext uri="{FF2B5EF4-FFF2-40B4-BE49-F238E27FC236}">
                  <a16:creationId xmlns:a16="http://schemas.microsoft.com/office/drawing/2014/main" id="{429DCF09-BC0C-40CE-BCE3-C645C5150F21}"/>
                </a:ext>
              </a:extLst>
            </p:cNvPr>
            <p:cNvSpPr/>
            <p:nvPr/>
          </p:nvSpPr>
          <p:spPr>
            <a:xfrm>
              <a:off x="2239546" y="1178689"/>
              <a:ext cx="3754363" cy="1921469"/>
            </a:xfrm>
            <a:custGeom>
              <a:avLst/>
              <a:gdLst>
                <a:gd name="connsiteX0" fmla="*/ 1109993 w 3754363"/>
                <a:gd name="connsiteY0" fmla="*/ 469187 h 1921469"/>
                <a:gd name="connsiteX1" fmla="*/ 1109993 w 3754363"/>
                <a:gd name="connsiteY1" fmla="*/ 469187 h 1921469"/>
                <a:gd name="connsiteX2" fmla="*/ 870391 w 3754363"/>
                <a:gd name="connsiteY2" fmla="*/ 488746 h 1921469"/>
                <a:gd name="connsiteX3" fmla="*/ 718806 w 3754363"/>
                <a:gd name="connsiteY3" fmla="*/ 527865 h 1921469"/>
                <a:gd name="connsiteX4" fmla="*/ 528103 w 3754363"/>
                <a:gd name="connsiteY4" fmla="*/ 625662 h 1921469"/>
                <a:gd name="connsiteX5" fmla="*/ 459645 w 3754363"/>
                <a:gd name="connsiteY5" fmla="*/ 674560 h 1921469"/>
                <a:gd name="connsiteX6" fmla="*/ 415636 w 3754363"/>
                <a:gd name="connsiteY6" fmla="*/ 733238 h 1921469"/>
                <a:gd name="connsiteX7" fmla="*/ 410746 w 3754363"/>
                <a:gd name="connsiteY7" fmla="*/ 1051078 h 1921469"/>
                <a:gd name="connsiteX8" fmla="*/ 449865 w 3754363"/>
                <a:gd name="connsiteY8" fmla="*/ 1095086 h 1921469"/>
                <a:gd name="connsiteX9" fmla="*/ 474314 w 3754363"/>
                <a:gd name="connsiteY9" fmla="*/ 1143985 h 1921469"/>
                <a:gd name="connsiteX10" fmla="*/ 503653 w 3754363"/>
                <a:gd name="connsiteY10" fmla="*/ 1187993 h 1921469"/>
                <a:gd name="connsiteX11" fmla="*/ 493874 w 3754363"/>
                <a:gd name="connsiteY11" fmla="*/ 1222222 h 1921469"/>
                <a:gd name="connsiteX12" fmla="*/ 303170 w 3754363"/>
                <a:gd name="connsiteY12" fmla="*/ 1280900 h 1921469"/>
                <a:gd name="connsiteX13" fmla="*/ 195593 w 3754363"/>
                <a:gd name="connsiteY13" fmla="*/ 1315129 h 1921469"/>
                <a:gd name="connsiteX14" fmla="*/ 146695 w 3754363"/>
                <a:gd name="connsiteY14" fmla="*/ 1339578 h 1921469"/>
                <a:gd name="connsiteX15" fmla="*/ 83127 w 3754363"/>
                <a:gd name="connsiteY15" fmla="*/ 1393367 h 1921469"/>
                <a:gd name="connsiteX16" fmla="*/ 58678 w 3754363"/>
                <a:gd name="connsiteY16" fmla="*/ 1427595 h 1921469"/>
                <a:gd name="connsiteX17" fmla="*/ 9780 w 3754363"/>
                <a:gd name="connsiteY17" fmla="*/ 1574291 h 1921469"/>
                <a:gd name="connsiteX18" fmla="*/ 0 w 3754363"/>
                <a:gd name="connsiteY18" fmla="*/ 1632969 h 1921469"/>
                <a:gd name="connsiteX19" fmla="*/ 9780 w 3754363"/>
                <a:gd name="connsiteY19" fmla="*/ 1774774 h 1921469"/>
                <a:gd name="connsiteX20" fmla="*/ 39119 w 3754363"/>
                <a:gd name="connsiteY20" fmla="*/ 1799223 h 1921469"/>
                <a:gd name="connsiteX21" fmla="*/ 122246 w 3754363"/>
                <a:gd name="connsiteY21" fmla="*/ 1853011 h 1921469"/>
                <a:gd name="connsiteX22" fmla="*/ 210263 w 3754363"/>
                <a:gd name="connsiteY22" fmla="*/ 1877461 h 1921469"/>
                <a:gd name="connsiteX23" fmla="*/ 464535 w 3754363"/>
                <a:gd name="connsiteY23" fmla="*/ 1911690 h 1921469"/>
                <a:gd name="connsiteX24" fmla="*/ 640569 w 3754363"/>
                <a:gd name="connsiteY24" fmla="*/ 1921469 h 1921469"/>
                <a:gd name="connsiteX25" fmla="*/ 1633206 w 3754363"/>
                <a:gd name="connsiteY25" fmla="*/ 1901910 h 1921469"/>
                <a:gd name="connsiteX26" fmla="*/ 1995054 w 3754363"/>
                <a:gd name="connsiteY26" fmla="*/ 1809003 h 1921469"/>
                <a:gd name="connsiteX27" fmla="*/ 2127080 w 3754363"/>
                <a:gd name="connsiteY27" fmla="*/ 1716096 h 1921469"/>
                <a:gd name="connsiteX28" fmla="*/ 2312894 w 3754363"/>
                <a:gd name="connsiteY28" fmla="*/ 1520502 h 1921469"/>
                <a:gd name="connsiteX29" fmla="*/ 2415581 w 3754363"/>
                <a:gd name="connsiteY29" fmla="*/ 1383587 h 1921469"/>
                <a:gd name="connsiteX30" fmla="*/ 2704081 w 3754363"/>
                <a:gd name="connsiteY30" fmla="*/ 1139095 h 1921469"/>
                <a:gd name="connsiteX31" fmla="*/ 2929014 w 3754363"/>
                <a:gd name="connsiteY31" fmla="*/ 1016849 h 1921469"/>
                <a:gd name="connsiteX32" fmla="*/ 3193065 w 3754363"/>
                <a:gd name="connsiteY32" fmla="*/ 835925 h 1921469"/>
                <a:gd name="connsiteX33" fmla="*/ 3638040 w 3754363"/>
                <a:gd name="connsiteY33" fmla="*/ 562094 h 1921469"/>
                <a:gd name="connsiteX34" fmla="*/ 3716278 w 3754363"/>
                <a:gd name="connsiteY34" fmla="*/ 474077 h 1921469"/>
                <a:gd name="connsiteX35" fmla="*/ 3750507 w 3754363"/>
                <a:gd name="connsiteY35" fmla="*/ 278483 h 1921469"/>
                <a:gd name="connsiteX36" fmla="*/ 3706498 w 3754363"/>
                <a:gd name="connsiteY36" fmla="*/ 190466 h 1921469"/>
                <a:gd name="connsiteX37" fmla="*/ 3476676 w 3754363"/>
                <a:gd name="connsiteY37" fmla="*/ 48661 h 1921469"/>
                <a:gd name="connsiteX38" fmla="*/ 3325091 w 3754363"/>
                <a:gd name="connsiteY38" fmla="*/ 29101 h 1921469"/>
                <a:gd name="connsiteX39" fmla="*/ 2131970 w 3754363"/>
                <a:gd name="connsiteY39" fmla="*/ 63330 h 1921469"/>
                <a:gd name="connsiteX40" fmla="*/ 1907037 w 3754363"/>
                <a:gd name="connsiteY40" fmla="*/ 151347 h 1921469"/>
                <a:gd name="connsiteX41" fmla="*/ 1662545 w 3754363"/>
                <a:gd name="connsiteY41" fmla="*/ 249144 h 1921469"/>
                <a:gd name="connsiteX42" fmla="*/ 1559859 w 3754363"/>
                <a:gd name="connsiteY42" fmla="*/ 312712 h 1921469"/>
                <a:gd name="connsiteX43" fmla="*/ 1393604 w 3754363"/>
                <a:gd name="connsiteY43" fmla="*/ 386060 h 1921469"/>
                <a:gd name="connsiteX44" fmla="*/ 1344706 w 3754363"/>
                <a:gd name="connsiteY44" fmla="*/ 400729 h 1921469"/>
                <a:gd name="connsiteX45" fmla="*/ 1276248 w 3754363"/>
                <a:gd name="connsiteY45" fmla="*/ 430068 h 1921469"/>
                <a:gd name="connsiteX46" fmla="*/ 1109993 w 3754363"/>
                <a:gd name="connsiteY46" fmla="*/ 469187 h 1921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3754363" h="1921469">
                  <a:moveTo>
                    <a:pt x="1109993" y="469187"/>
                  </a:moveTo>
                  <a:lnTo>
                    <a:pt x="1109993" y="469187"/>
                  </a:lnTo>
                  <a:cubicBezTo>
                    <a:pt x="1030126" y="475707"/>
                    <a:pt x="949637" y="476859"/>
                    <a:pt x="870391" y="488746"/>
                  </a:cubicBezTo>
                  <a:cubicBezTo>
                    <a:pt x="818785" y="496487"/>
                    <a:pt x="768218" y="511084"/>
                    <a:pt x="718806" y="527865"/>
                  </a:cubicBezTo>
                  <a:cubicBezTo>
                    <a:pt x="660157" y="547784"/>
                    <a:pt x="581364" y="591300"/>
                    <a:pt x="528103" y="625662"/>
                  </a:cubicBezTo>
                  <a:cubicBezTo>
                    <a:pt x="504539" y="640865"/>
                    <a:pt x="479910" y="655176"/>
                    <a:pt x="459645" y="674560"/>
                  </a:cubicBezTo>
                  <a:cubicBezTo>
                    <a:pt x="441977" y="691460"/>
                    <a:pt x="430306" y="713679"/>
                    <a:pt x="415636" y="733238"/>
                  </a:cubicBezTo>
                  <a:cubicBezTo>
                    <a:pt x="387086" y="856959"/>
                    <a:pt x="379884" y="862818"/>
                    <a:pt x="410746" y="1051078"/>
                  </a:cubicBezTo>
                  <a:cubicBezTo>
                    <a:pt x="413921" y="1070447"/>
                    <a:pt x="438782" y="1078888"/>
                    <a:pt x="449865" y="1095086"/>
                  </a:cubicBezTo>
                  <a:cubicBezTo>
                    <a:pt x="460156" y="1110126"/>
                    <a:pt x="465183" y="1128214"/>
                    <a:pt x="474314" y="1143985"/>
                  </a:cubicBezTo>
                  <a:cubicBezTo>
                    <a:pt x="483147" y="1159243"/>
                    <a:pt x="493873" y="1173324"/>
                    <a:pt x="503653" y="1187993"/>
                  </a:cubicBezTo>
                  <a:cubicBezTo>
                    <a:pt x="500393" y="1199403"/>
                    <a:pt x="504082" y="1216173"/>
                    <a:pt x="493874" y="1222222"/>
                  </a:cubicBezTo>
                  <a:cubicBezTo>
                    <a:pt x="399979" y="1277864"/>
                    <a:pt x="386866" y="1255148"/>
                    <a:pt x="303170" y="1280900"/>
                  </a:cubicBezTo>
                  <a:cubicBezTo>
                    <a:pt x="154236" y="1326725"/>
                    <a:pt x="324037" y="1289440"/>
                    <a:pt x="195593" y="1315129"/>
                  </a:cubicBezTo>
                  <a:cubicBezTo>
                    <a:pt x="179294" y="1323279"/>
                    <a:pt x="162245" y="1330076"/>
                    <a:pt x="146695" y="1339578"/>
                  </a:cubicBezTo>
                  <a:cubicBezTo>
                    <a:pt x="127031" y="1351595"/>
                    <a:pt x="98825" y="1374530"/>
                    <a:pt x="83127" y="1393367"/>
                  </a:cubicBezTo>
                  <a:cubicBezTo>
                    <a:pt x="74151" y="1404138"/>
                    <a:pt x="66828" y="1416186"/>
                    <a:pt x="58678" y="1427595"/>
                  </a:cubicBezTo>
                  <a:cubicBezTo>
                    <a:pt x="43766" y="1469348"/>
                    <a:pt x="20340" y="1532053"/>
                    <a:pt x="9780" y="1574291"/>
                  </a:cubicBezTo>
                  <a:cubicBezTo>
                    <a:pt x="4971" y="1593528"/>
                    <a:pt x="3260" y="1613410"/>
                    <a:pt x="0" y="1632969"/>
                  </a:cubicBezTo>
                  <a:cubicBezTo>
                    <a:pt x="3260" y="1680237"/>
                    <a:pt x="-1072" y="1728653"/>
                    <a:pt x="9780" y="1774774"/>
                  </a:cubicBezTo>
                  <a:cubicBezTo>
                    <a:pt x="12696" y="1787166"/>
                    <a:pt x="28669" y="1791953"/>
                    <a:pt x="39119" y="1799223"/>
                  </a:cubicBezTo>
                  <a:cubicBezTo>
                    <a:pt x="66212" y="1818070"/>
                    <a:pt x="90446" y="1844177"/>
                    <a:pt x="122246" y="1853011"/>
                  </a:cubicBezTo>
                  <a:cubicBezTo>
                    <a:pt x="151585" y="1861161"/>
                    <a:pt x="180489" y="1871081"/>
                    <a:pt x="210263" y="1877461"/>
                  </a:cubicBezTo>
                  <a:cubicBezTo>
                    <a:pt x="283537" y="1893163"/>
                    <a:pt x="391607" y="1905993"/>
                    <a:pt x="464535" y="1911690"/>
                  </a:cubicBezTo>
                  <a:cubicBezTo>
                    <a:pt x="523125" y="1916267"/>
                    <a:pt x="581891" y="1918209"/>
                    <a:pt x="640569" y="1921469"/>
                  </a:cubicBezTo>
                  <a:cubicBezTo>
                    <a:pt x="971448" y="1914949"/>
                    <a:pt x="1302545" y="1915574"/>
                    <a:pt x="1633206" y="1901910"/>
                  </a:cubicBezTo>
                  <a:cubicBezTo>
                    <a:pt x="1750069" y="1897081"/>
                    <a:pt x="1890401" y="1863018"/>
                    <a:pt x="1995054" y="1809003"/>
                  </a:cubicBezTo>
                  <a:cubicBezTo>
                    <a:pt x="2042873" y="1784322"/>
                    <a:pt x="2084499" y="1749000"/>
                    <a:pt x="2127080" y="1716096"/>
                  </a:cubicBezTo>
                  <a:cubicBezTo>
                    <a:pt x="2209716" y="1652241"/>
                    <a:pt x="2244612" y="1606667"/>
                    <a:pt x="2312894" y="1520502"/>
                  </a:cubicBezTo>
                  <a:cubicBezTo>
                    <a:pt x="2348326" y="1475791"/>
                    <a:pt x="2377837" y="1426364"/>
                    <a:pt x="2415581" y="1383587"/>
                  </a:cubicBezTo>
                  <a:cubicBezTo>
                    <a:pt x="2482225" y="1308058"/>
                    <a:pt x="2626648" y="1188805"/>
                    <a:pt x="2704081" y="1139095"/>
                  </a:cubicBezTo>
                  <a:cubicBezTo>
                    <a:pt x="2775892" y="1092994"/>
                    <a:pt x="2856487" y="1061816"/>
                    <a:pt x="2929014" y="1016849"/>
                  </a:cubicBezTo>
                  <a:cubicBezTo>
                    <a:pt x="3019695" y="960627"/>
                    <a:pt x="3102926" y="893013"/>
                    <a:pt x="3193065" y="835925"/>
                  </a:cubicBezTo>
                  <a:cubicBezTo>
                    <a:pt x="3310532" y="761529"/>
                    <a:pt x="3555916" y="654483"/>
                    <a:pt x="3638040" y="562094"/>
                  </a:cubicBezTo>
                  <a:lnTo>
                    <a:pt x="3716278" y="474077"/>
                  </a:lnTo>
                  <a:cubicBezTo>
                    <a:pt x="3736314" y="410629"/>
                    <a:pt x="3764776" y="348046"/>
                    <a:pt x="3750507" y="278483"/>
                  </a:cubicBezTo>
                  <a:cubicBezTo>
                    <a:pt x="3743916" y="246350"/>
                    <a:pt x="3726897" y="216154"/>
                    <a:pt x="3706498" y="190466"/>
                  </a:cubicBezTo>
                  <a:cubicBezTo>
                    <a:pt x="3650611" y="120090"/>
                    <a:pt x="3560812" y="72500"/>
                    <a:pt x="3476676" y="48661"/>
                  </a:cubicBezTo>
                  <a:cubicBezTo>
                    <a:pt x="3427658" y="34773"/>
                    <a:pt x="3375619" y="35621"/>
                    <a:pt x="3325091" y="29101"/>
                  </a:cubicBezTo>
                  <a:cubicBezTo>
                    <a:pt x="2908134" y="30988"/>
                    <a:pt x="2517443" y="-56595"/>
                    <a:pt x="2131970" y="63330"/>
                  </a:cubicBezTo>
                  <a:cubicBezTo>
                    <a:pt x="2038560" y="92391"/>
                    <a:pt x="1999645" y="115030"/>
                    <a:pt x="1907037" y="151347"/>
                  </a:cubicBezTo>
                  <a:cubicBezTo>
                    <a:pt x="1828509" y="182142"/>
                    <a:pt x="1738059" y="209671"/>
                    <a:pt x="1662545" y="249144"/>
                  </a:cubicBezTo>
                  <a:cubicBezTo>
                    <a:pt x="1626869" y="267793"/>
                    <a:pt x="1595132" y="293311"/>
                    <a:pt x="1559859" y="312712"/>
                  </a:cubicBezTo>
                  <a:cubicBezTo>
                    <a:pt x="1518839" y="335273"/>
                    <a:pt x="1440609" y="369138"/>
                    <a:pt x="1393604" y="386060"/>
                  </a:cubicBezTo>
                  <a:cubicBezTo>
                    <a:pt x="1377593" y="391824"/>
                    <a:pt x="1360640" y="394754"/>
                    <a:pt x="1344706" y="400729"/>
                  </a:cubicBezTo>
                  <a:cubicBezTo>
                    <a:pt x="1321460" y="409446"/>
                    <a:pt x="1300382" y="424243"/>
                    <a:pt x="1276248" y="430068"/>
                  </a:cubicBezTo>
                  <a:lnTo>
                    <a:pt x="1109993" y="469187"/>
                  </a:lnTo>
                  <a:close/>
                </a:path>
              </a:pathLst>
            </a:custGeom>
            <a:solidFill>
              <a:srgbClr val="97E9FF">
                <a:alpha val="69804"/>
              </a:srgb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Graphic 6" descr="Rubber duck with solid fill">
              <a:extLst>
                <a:ext uri="{FF2B5EF4-FFF2-40B4-BE49-F238E27FC236}">
                  <a16:creationId xmlns:a16="http://schemas.microsoft.com/office/drawing/2014/main" id="{78205AB2-94F2-4851-A76B-7BFEA3CB56B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3085081" y="849609"/>
              <a:ext cx="1086767" cy="1086767"/>
            </a:xfrm>
            <a:prstGeom prst="rect">
              <a:avLst/>
            </a:prstGeom>
          </p:spPr>
        </p:pic>
        <p:pic>
          <p:nvPicPr>
            <p:cNvPr id="8" name="Graphic 7" descr="Rubber duck with solid fill">
              <a:extLst>
                <a:ext uri="{FF2B5EF4-FFF2-40B4-BE49-F238E27FC236}">
                  <a16:creationId xmlns:a16="http://schemas.microsoft.com/office/drawing/2014/main" id="{81B75D3D-138A-4624-907A-DC9B789450D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4171848" y="586373"/>
              <a:ext cx="1086767" cy="1086767"/>
            </a:xfrm>
            <a:prstGeom prst="rect">
              <a:avLst/>
            </a:prstGeom>
          </p:spPr>
        </p:pic>
        <p:pic>
          <p:nvPicPr>
            <p:cNvPr id="9" name="Graphic 8" descr="Rubber duck with solid fill">
              <a:extLst>
                <a:ext uri="{FF2B5EF4-FFF2-40B4-BE49-F238E27FC236}">
                  <a16:creationId xmlns:a16="http://schemas.microsoft.com/office/drawing/2014/main" id="{B222A872-355C-4000-8682-58167E00950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3628464" y="1936376"/>
              <a:ext cx="1086767" cy="1086767"/>
            </a:xfrm>
            <a:prstGeom prst="rect">
              <a:avLst/>
            </a:prstGeom>
          </p:spPr>
        </p:pic>
        <p:pic>
          <p:nvPicPr>
            <p:cNvPr id="10" name="Graphic 9" descr="Rubber duck with solid fill">
              <a:extLst>
                <a:ext uri="{FF2B5EF4-FFF2-40B4-BE49-F238E27FC236}">
                  <a16:creationId xmlns:a16="http://schemas.microsoft.com/office/drawing/2014/main" id="{34A7AB12-1145-4030-A171-2D579CB5638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4731406" y="1178689"/>
              <a:ext cx="1086767" cy="1086767"/>
            </a:xfrm>
            <a:prstGeom prst="rect">
              <a:avLst/>
            </a:prstGeom>
          </p:spPr>
        </p:pic>
        <p:pic>
          <p:nvPicPr>
            <p:cNvPr id="14" name="Graphic 13" descr="Plant with solid fill">
              <a:extLst>
                <a:ext uri="{FF2B5EF4-FFF2-40B4-BE49-F238E27FC236}">
                  <a16:creationId xmlns:a16="http://schemas.microsoft.com/office/drawing/2014/main" id="{67A2DCB0-908D-4722-A8C5-E0B03DF807C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267240" y="2308649"/>
              <a:ext cx="914400" cy="914400"/>
            </a:xfrm>
            <a:prstGeom prst="rect">
              <a:avLst/>
            </a:prstGeom>
          </p:spPr>
        </p:pic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A277D2E-2715-4154-B944-349DAD02E6E1}"/>
              </a:ext>
            </a:extLst>
          </p:cNvPr>
          <p:cNvGrpSpPr/>
          <p:nvPr/>
        </p:nvGrpSpPr>
        <p:grpSpPr>
          <a:xfrm>
            <a:off x="7786408" y="202478"/>
            <a:ext cx="2560096" cy="1697776"/>
            <a:chOff x="7203030" y="639567"/>
            <a:chExt cx="3906466" cy="2590647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CC8E2A5E-B00F-4993-B60B-68F1136C7C0B}"/>
                </a:ext>
              </a:extLst>
            </p:cNvPr>
            <p:cNvSpPr/>
            <p:nvPr/>
          </p:nvSpPr>
          <p:spPr>
            <a:xfrm>
              <a:off x="7355133" y="1257741"/>
              <a:ext cx="3754363" cy="1921469"/>
            </a:xfrm>
            <a:custGeom>
              <a:avLst/>
              <a:gdLst>
                <a:gd name="connsiteX0" fmla="*/ 1109993 w 3754363"/>
                <a:gd name="connsiteY0" fmla="*/ 469187 h 1921469"/>
                <a:gd name="connsiteX1" fmla="*/ 1109993 w 3754363"/>
                <a:gd name="connsiteY1" fmla="*/ 469187 h 1921469"/>
                <a:gd name="connsiteX2" fmla="*/ 870391 w 3754363"/>
                <a:gd name="connsiteY2" fmla="*/ 488746 h 1921469"/>
                <a:gd name="connsiteX3" fmla="*/ 718806 w 3754363"/>
                <a:gd name="connsiteY3" fmla="*/ 527865 h 1921469"/>
                <a:gd name="connsiteX4" fmla="*/ 528103 w 3754363"/>
                <a:gd name="connsiteY4" fmla="*/ 625662 h 1921469"/>
                <a:gd name="connsiteX5" fmla="*/ 459645 w 3754363"/>
                <a:gd name="connsiteY5" fmla="*/ 674560 h 1921469"/>
                <a:gd name="connsiteX6" fmla="*/ 415636 w 3754363"/>
                <a:gd name="connsiteY6" fmla="*/ 733238 h 1921469"/>
                <a:gd name="connsiteX7" fmla="*/ 410746 w 3754363"/>
                <a:gd name="connsiteY7" fmla="*/ 1051078 h 1921469"/>
                <a:gd name="connsiteX8" fmla="*/ 449865 w 3754363"/>
                <a:gd name="connsiteY8" fmla="*/ 1095086 h 1921469"/>
                <a:gd name="connsiteX9" fmla="*/ 474314 w 3754363"/>
                <a:gd name="connsiteY9" fmla="*/ 1143985 h 1921469"/>
                <a:gd name="connsiteX10" fmla="*/ 503653 w 3754363"/>
                <a:gd name="connsiteY10" fmla="*/ 1187993 h 1921469"/>
                <a:gd name="connsiteX11" fmla="*/ 493874 w 3754363"/>
                <a:gd name="connsiteY11" fmla="*/ 1222222 h 1921469"/>
                <a:gd name="connsiteX12" fmla="*/ 303170 w 3754363"/>
                <a:gd name="connsiteY12" fmla="*/ 1280900 h 1921469"/>
                <a:gd name="connsiteX13" fmla="*/ 195593 w 3754363"/>
                <a:gd name="connsiteY13" fmla="*/ 1315129 h 1921469"/>
                <a:gd name="connsiteX14" fmla="*/ 146695 w 3754363"/>
                <a:gd name="connsiteY14" fmla="*/ 1339578 h 1921469"/>
                <a:gd name="connsiteX15" fmla="*/ 83127 w 3754363"/>
                <a:gd name="connsiteY15" fmla="*/ 1393367 h 1921469"/>
                <a:gd name="connsiteX16" fmla="*/ 58678 w 3754363"/>
                <a:gd name="connsiteY16" fmla="*/ 1427595 h 1921469"/>
                <a:gd name="connsiteX17" fmla="*/ 9780 w 3754363"/>
                <a:gd name="connsiteY17" fmla="*/ 1574291 h 1921469"/>
                <a:gd name="connsiteX18" fmla="*/ 0 w 3754363"/>
                <a:gd name="connsiteY18" fmla="*/ 1632969 h 1921469"/>
                <a:gd name="connsiteX19" fmla="*/ 9780 w 3754363"/>
                <a:gd name="connsiteY19" fmla="*/ 1774774 h 1921469"/>
                <a:gd name="connsiteX20" fmla="*/ 39119 w 3754363"/>
                <a:gd name="connsiteY20" fmla="*/ 1799223 h 1921469"/>
                <a:gd name="connsiteX21" fmla="*/ 122246 w 3754363"/>
                <a:gd name="connsiteY21" fmla="*/ 1853011 h 1921469"/>
                <a:gd name="connsiteX22" fmla="*/ 210263 w 3754363"/>
                <a:gd name="connsiteY22" fmla="*/ 1877461 h 1921469"/>
                <a:gd name="connsiteX23" fmla="*/ 464535 w 3754363"/>
                <a:gd name="connsiteY23" fmla="*/ 1911690 h 1921469"/>
                <a:gd name="connsiteX24" fmla="*/ 640569 w 3754363"/>
                <a:gd name="connsiteY24" fmla="*/ 1921469 h 1921469"/>
                <a:gd name="connsiteX25" fmla="*/ 1633206 w 3754363"/>
                <a:gd name="connsiteY25" fmla="*/ 1901910 h 1921469"/>
                <a:gd name="connsiteX26" fmla="*/ 1995054 w 3754363"/>
                <a:gd name="connsiteY26" fmla="*/ 1809003 h 1921469"/>
                <a:gd name="connsiteX27" fmla="*/ 2127080 w 3754363"/>
                <a:gd name="connsiteY27" fmla="*/ 1716096 h 1921469"/>
                <a:gd name="connsiteX28" fmla="*/ 2312894 w 3754363"/>
                <a:gd name="connsiteY28" fmla="*/ 1520502 h 1921469"/>
                <a:gd name="connsiteX29" fmla="*/ 2415581 w 3754363"/>
                <a:gd name="connsiteY29" fmla="*/ 1383587 h 1921469"/>
                <a:gd name="connsiteX30" fmla="*/ 2704081 w 3754363"/>
                <a:gd name="connsiteY30" fmla="*/ 1139095 h 1921469"/>
                <a:gd name="connsiteX31" fmla="*/ 2929014 w 3754363"/>
                <a:gd name="connsiteY31" fmla="*/ 1016849 h 1921469"/>
                <a:gd name="connsiteX32" fmla="*/ 3193065 w 3754363"/>
                <a:gd name="connsiteY32" fmla="*/ 835925 h 1921469"/>
                <a:gd name="connsiteX33" fmla="*/ 3638040 w 3754363"/>
                <a:gd name="connsiteY33" fmla="*/ 562094 h 1921469"/>
                <a:gd name="connsiteX34" fmla="*/ 3716278 w 3754363"/>
                <a:gd name="connsiteY34" fmla="*/ 474077 h 1921469"/>
                <a:gd name="connsiteX35" fmla="*/ 3750507 w 3754363"/>
                <a:gd name="connsiteY35" fmla="*/ 278483 h 1921469"/>
                <a:gd name="connsiteX36" fmla="*/ 3706498 w 3754363"/>
                <a:gd name="connsiteY36" fmla="*/ 190466 h 1921469"/>
                <a:gd name="connsiteX37" fmla="*/ 3476676 w 3754363"/>
                <a:gd name="connsiteY37" fmla="*/ 48661 h 1921469"/>
                <a:gd name="connsiteX38" fmla="*/ 3325091 w 3754363"/>
                <a:gd name="connsiteY38" fmla="*/ 29101 h 1921469"/>
                <a:gd name="connsiteX39" fmla="*/ 2131970 w 3754363"/>
                <a:gd name="connsiteY39" fmla="*/ 63330 h 1921469"/>
                <a:gd name="connsiteX40" fmla="*/ 1907037 w 3754363"/>
                <a:gd name="connsiteY40" fmla="*/ 151347 h 1921469"/>
                <a:gd name="connsiteX41" fmla="*/ 1662545 w 3754363"/>
                <a:gd name="connsiteY41" fmla="*/ 249144 h 1921469"/>
                <a:gd name="connsiteX42" fmla="*/ 1559859 w 3754363"/>
                <a:gd name="connsiteY42" fmla="*/ 312712 h 1921469"/>
                <a:gd name="connsiteX43" fmla="*/ 1393604 w 3754363"/>
                <a:gd name="connsiteY43" fmla="*/ 386060 h 1921469"/>
                <a:gd name="connsiteX44" fmla="*/ 1344706 w 3754363"/>
                <a:gd name="connsiteY44" fmla="*/ 400729 h 1921469"/>
                <a:gd name="connsiteX45" fmla="*/ 1276248 w 3754363"/>
                <a:gd name="connsiteY45" fmla="*/ 430068 h 1921469"/>
                <a:gd name="connsiteX46" fmla="*/ 1109993 w 3754363"/>
                <a:gd name="connsiteY46" fmla="*/ 469187 h 1921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3754363" h="1921469">
                  <a:moveTo>
                    <a:pt x="1109993" y="469187"/>
                  </a:moveTo>
                  <a:lnTo>
                    <a:pt x="1109993" y="469187"/>
                  </a:lnTo>
                  <a:cubicBezTo>
                    <a:pt x="1030126" y="475707"/>
                    <a:pt x="949637" y="476859"/>
                    <a:pt x="870391" y="488746"/>
                  </a:cubicBezTo>
                  <a:cubicBezTo>
                    <a:pt x="818785" y="496487"/>
                    <a:pt x="768218" y="511084"/>
                    <a:pt x="718806" y="527865"/>
                  </a:cubicBezTo>
                  <a:cubicBezTo>
                    <a:pt x="660157" y="547784"/>
                    <a:pt x="581364" y="591300"/>
                    <a:pt x="528103" y="625662"/>
                  </a:cubicBezTo>
                  <a:cubicBezTo>
                    <a:pt x="504539" y="640865"/>
                    <a:pt x="479910" y="655176"/>
                    <a:pt x="459645" y="674560"/>
                  </a:cubicBezTo>
                  <a:cubicBezTo>
                    <a:pt x="441977" y="691460"/>
                    <a:pt x="430306" y="713679"/>
                    <a:pt x="415636" y="733238"/>
                  </a:cubicBezTo>
                  <a:cubicBezTo>
                    <a:pt x="387086" y="856959"/>
                    <a:pt x="379884" y="862818"/>
                    <a:pt x="410746" y="1051078"/>
                  </a:cubicBezTo>
                  <a:cubicBezTo>
                    <a:pt x="413921" y="1070447"/>
                    <a:pt x="438782" y="1078888"/>
                    <a:pt x="449865" y="1095086"/>
                  </a:cubicBezTo>
                  <a:cubicBezTo>
                    <a:pt x="460156" y="1110126"/>
                    <a:pt x="465183" y="1128214"/>
                    <a:pt x="474314" y="1143985"/>
                  </a:cubicBezTo>
                  <a:cubicBezTo>
                    <a:pt x="483147" y="1159243"/>
                    <a:pt x="493873" y="1173324"/>
                    <a:pt x="503653" y="1187993"/>
                  </a:cubicBezTo>
                  <a:cubicBezTo>
                    <a:pt x="500393" y="1199403"/>
                    <a:pt x="504082" y="1216173"/>
                    <a:pt x="493874" y="1222222"/>
                  </a:cubicBezTo>
                  <a:cubicBezTo>
                    <a:pt x="399979" y="1277864"/>
                    <a:pt x="386866" y="1255148"/>
                    <a:pt x="303170" y="1280900"/>
                  </a:cubicBezTo>
                  <a:cubicBezTo>
                    <a:pt x="154236" y="1326725"/>
                    <a:pt x="324037" y="1289440"/>
                    <a:pt x="195593" y="1315129"/>
                  </a:cubicBezTo>
                  <a:cubicBezTo>
                    <a:pt x="179294" y="1323279"/>
                    <a:pt x="162245" y="1330076"/>
                    <a:pt x="146695" y="1339578"/>
                  </a:cubicBezTo>
                  <a:cubicBezTo>
                    <a:pt x="127031" y="1351595"/>
                    <a:pt x="98825" y="1374530"/>
                    <a:pt x="83127" y="1393367"/>
                  </a:cubicBezTo>
                  <a:cubicBezTo>
                    <a:pt x="74151" y="1404138"/>
                    <a:pt x="66828" y="1416186"/>
                    <a:pt x="58678" y="1427595"/>
                  </a:cubicBezTo>
                  <a:cubicBezTo>
                    <a:pt x="43766" y="1469348"/>
                    <a:pt x="20340" y="1532053"/>
                    <a:pt x="9780" y="1574291"/>
                  </a:cubicBezTo>
                  <a:cubicBezTo>
                    <a:pt x="4971" y="1593528"/>
                    <a:pt x="3260" y="1613410"/>
                    <a:pt x="0" y="1632969"/>
                  </a:cubicBezTo>
                  <a:cubicBezTo>
                    <a:pt x="3260" y="1680237"/>
                    <a:pt x="-1072" y="1728653"/>
                    <a:pt x="9780" y="1774774"/>
                  </a:cubicBezTo>
                  <a:cubicBezTo>
                    <a:pt x="12696" y="1787166"/>
                    <a:pt x="28669" y="1791953"/>
                    <a:pt x="39119" y="1799223"/>
                  </a:cubicBezTo>
                  <a:cubicBezTo>
                    <a:pt x="66212" y="1818070"/>
                    <a:pt x="90446" y="1844177"/>
                    <a:pt x="122246" y="1853011"/>
                  </a:cubicBezTo>
                  <a:cubicBezTo>
                    <a:pt x="151585" y="1861161"/>
                    <a:pt x="180489" y="1871081"/>
                    <a:pt x="210263" y="1877461"/>
                  </a:cubicBezTo>
                  <a:cubicBezTo>
                    <a:pt x="283537" y="1893163"/>
                    <a:pt x="391607" y="1905993"/>
                    <a:pt x="464535" y="1911690"/>
                  </a:cubicBezTo>
                  <a:cubicBezTo>
                    <a:pt x="523125" y="1916267"/>
                    <a:pt x="581891" y="1918209"/>
                    <a:pt x="640569" y="1921469"/>
                  </a:cubicBezTo>
                  <a:cubicBezTo>
                    <a:pt x="971448" y="1914949"/>
                    <a:pt x="1302545" y="1915574"/>
                    <a:pt x="1633206" y="1901910"/>
                  </a:cubicBezTo>
                  <a:cubicBezTo>
                    <a:pt x="1750069" y="1897081"/>
                    <a:pt x="1890401" y="1863018"/>
                    <a:pt x="1995054" y="1809003"/>
                  </a:cubicBezTo>
                  <a:cubicBezTo>
                    <a:pt x="2042873" y="1784322"/>
                    <a:pt x="2084499" y="1749000"/>
                    <a:pt x="2127080" y="1716096"/>
                  </a:cubicBezTo>
                  <a:cubicBezTo>
                    <a:pt x="2209716" y="1652241"/>
                    <a:pt x="2244612" y="1606667"/>
                    <a:pt x="2312894" y="1520502"/>
                  </a:cubicBezTo>
                  <a:cubicBezTo>
                    <a:pt x="2348326" y="1475791"/>
                    <a:pt x="2377837" y="1426364"/>
                    <a:pt x="2415581" y="1383587"/>
                  </a:cubicBezTo>
                  <a:cubicBezTo>
                    <a:pt x="2482225" y="1308058"/>
                    <a:pt x="2626648" y="1188805"/>
                    <a:pt x="2704081" y="1139095"/>
                  </a:cubicBezTo>
                  <a:cubicBezTo>
                    <a:pt x="2775892" y="1092994"/>
                    <a:pt x="2856487" y="1061816"/>
                    <a:pt x="2929014" y="1016849"/>
                  </a:cubicBezTo>
                  <a:cubicBezTo>
                    <a:pt x="3019695" y="960627"/>
                    <a:pt x="3102926" y="893013"/>
                    <a:pt x="3193065" y="835925"/>
                  </a:cubicBezTo>
                  <a:cubicBezTo>
                    <a:pt x="3310532" y="761529"/>
                    <a:pt x="3555916" y="654483"/>
                    <a:pt x="3638040" y="562094"/>
                  </a:cubicBezTo>
                  <a:lnTo>
                    <a:pt x="3716278" y="474077"/>
                  </a:lnTo>
                  <a:cubicBezTo>
                    <a:pt x="3736314" y="410629"/>
                    <a:pt x="3764776" y="348046"/>
                    <a:pt x="3750507" y="278483"/>
                  </a:cubicBezTo>
                  <a:cubicBezTo>
                    <a:pt x="3743916" y="246350"/>
                    <a:pt x="3726897" y="216154"/>
                    <a:pt x="3706498" y="190466"/>
                  </a:cubicBezTo>
                  <a:cubicBezTo>
                    <a:pt x="3650611" y="120090"/>
                    <a:pt x="3560812" y="72500"/>
                    <a:pt x="3476676" y="48661"/>
                  </a:cubicBezTo>
                  <a:cubicBezTo>
                    <a:pt x="3427658" y="34773"/>
                    <a:pt x="3375619" y="35621"/>
                    <a:pt x="3325091" y="29101"/>
                  </a:cubicBezTo>
                  <a:cubicBezTo>
                    <a:pt x="2908134" y="30988"/>
                    <a:pt x="2517443" y="-56595"/>
                    <a:pt x="2131970" y="63330"/>
                  </a:cubicBezTo>
                  <a:cubicBezTo>
                    <a:pt x="2038560" y="92391"/>
                    <a:pt x="1999645" y="115030"/>
                    <a:pt x="1907037" y="151347"/>
                  </a:cubicBezTo>
                  <a:cubicBezTo>
                    <a:pt x="1828509" y="182142"/>
                    <a:pt x="1738059" y="209671"/>
                    <a:pt x="1662545" y="249144"/>
                  </a:cubicBezTo>
                  <a:cubicBezTo>
                    <a:pt x="1626869" y="267793"/>
                    <a:pt x="1595132" y="293311"/>
                    <a:pt x="1559859" y="312712"/>
                  </a:cubicBezTo>
                  <a:cubicBezTo>
                    <a:pt x="1518839" y="335273"/>
                    <a:pt x="1440609" y="369138"/>
                    <a:pt x="1393604" y="386060"/>
                  </a:cubicBezTo>
                  <a:cubicBezTo>
                    <a:pt x="1377593" y="391824"/>
                    <a:pt x="1360640" y="394754"/>
                    <a:pt x="1344706" y="400729"/>
                  </a:cubicBezTo>
                  <a:cubicBezTo>
                    <a:pt x="1321460" y="409446"/>
                    <a:pt x="1300382" y="424243"/>
                    <a:pt x="1276248" y="430068"/>
                  </a:cubicBezTo>
                  <a:lnTo>
                    <a:pt x="1109993" y="469187"/>
                  </a:lnTo>
                  <a:close/>
                </a:path>
              </a:pathLst>
            </a:custGeom>
            <a:solidFill>
              <a:srgbClr val="97E9FF">
                <a:alpha val="69804"/>
              </a:srgb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Graphic 10" descr="Rubber duck with solid fill">
              <a:extLst>
                <a:ext uri="{FF2B5EF4-FFF2-40B4-BE49-F238E27FC236}">
                  <a16:creationId xmlns:a16="http://schemas.microsoft.com/office/drawing/2014/main" id="{9DD9A214-E00B-403A-90FC-0D35372C30F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10015299" y="793207"/>
              <a:ext cx="1086767" cy="1086767"/>
            </a:xfrm>
            <a:prstGeom prst="rect">
              <a:avLst/>
            </a:prstGeom>
          </p:spPr>
        </p:pic>
        <p:pic>
          <p:nvPicPr>
            <p:cNvPr id="12" name="Graphic 11" descr="Rubber duck with solid fill">
              <a:extLst>
                <a:ext uri="{FF2B5EF4-FFF2-40B4-BE49-F238E27FC236}">
                  <a16:creationId xmlns:a16="http://schemas.microsoft.com/office/drawing/2014/main" id="{351FE823-9BDE-4E17-A219-78D8A82AEE0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9018587" y="1392992"/>
              <a:ext cx="1086767" cy="1086767"/>
            </a:xfrm>
            <a:prstGeom prst="rect">
              <a:avLst/>
            </a:prstGeom>
          </p:spPr>
        </p:pic>
        <p:pic>
          <p:nvPicPr>
            <p:cNvPr id="15" name="Graphic 14" descr="Plant with solid fill">
              <a:extLst>
                <a:ext uri="{FF2B5EF4-FFF2-40B4-BE49-F238E27FC236}">
                  <a16:creationId xmlns:a16="http://schemas.microsoft.com/office/drawing/2014/main" id="{3F10B533-8694-421F-B0CD-9982716C24F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203030" y="1688624"/>
              <a:ext cx="914400" cy="914400"/>
            </a:xfrm>
            <a:prstGeom prst="rect">
              <a:avLst/>
            </a:prstGeom>
          </p:spPr>
        </p:pic>
        <p:pic>
          <p:nvPicPr>
            <p:cNvPr id="16" name="Graphic 15" descr="Plant with solid fill">
              <a:extLst>
                <a:ext uri="{FF2B5EF4-FFF2-40B4-BE49-F238E27FC236}">
                  <a16:creationId xmlns:a16="http://schemas.microsoft.com/office/drawing/2014/main" id="{4C7D92CD-7866-4FD1-B3BC-71221722B2A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104187" y="935792"/>
              <a:ext cx="914400" cy="914400"/>
            </a:xfrm>
            <a:prstGeom prst="rect">
              <a:avLst/>
            </a:prstGeom>
          </p:spPr>
        </p:pic>
        <p:pic>
          <p:nvPicPr>
            <p:cNvPr id="17" name="Graphic 16" descr="Plant with solid fill">
              <a:extLst>
                <a:ext uri="{FF2B5EF4-FFF2-40B4-BE49-F238E27FC236}">
                  <a16:creationId xmlns:a16="http://schemas.microsoft.com/office/drawing/2014/main" id="{8ED4EC74-E032-4ED7-BE2C-D89B281F3E9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9991666" y="1394249"/>
              <a:ext cx="914400" cy="914400"/>
            </a:xfrm>
            <a:prstGeom prst="rect">
              <a:avLst/>
            </a:prstGeom>
          </p:spPr>
        </p:pic>
        <p:pic>
          <p:nvPicPr>
            <p:cNvPr id="18" name="Graphic 17" descr="Plant with solid fill">
              <a:extLst>
                <a:ext uri="{FF2B5EF4-FFF2-40B4-BE49-F238E27FC236}">
                  <a16:creationId xmlns:a16="http://schemas.microsoft.com/office/drawing/2014/main" id="{15DF6C02-1074-4422-96F5-240047E99E3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355133" y="2315814"/>
              <a:ext cx="914400" cy="914400"/>
            </a:xfrm>
            <a:prstGeom prst="rect">
              <a:avLst/>
            </a:prstGeom>
          </p:spPr>
        </p:pic>
        <p:pic>
          <p:nvPicPr>
            <p:cNvPr id="19" name="Graphic 18" descr="Plant with solid fill">
              <a:extLst>
                <a:ext uri="{FF2B5EF4-FFF2-40B4-BE49-F238E27FC236}">
                  <a16:creationId xmlns:a16="http://schemas.microsoft.com/office/drawing/2014/main" id="{699D4163-6C53-4993-B527-F717DFA935A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626688" y="2308649"/>
              <a:ext cx="914400" cy="914400"/>
            </a:xfrm>
            <a:prstGeom prst="rect">
              <a:avLst/>
            </a:prstGeom>
          </p:spPr>
        </p:pic>
        <p:pic>
          <p:nvPicPr>
            <p:cNvPr id="21" name="Graphic 20" descr="Lotus Flower with solid fill">
              <a:extLst>
                <a:ext uri="{FF2B5EF4-FFF2-40B4-BE49-F238E27FC236}">
                  <a16:creationId xmlns:a16="http://schemas.microsoft.com/office/drawing/2014/main" id="{E885EC79-CB99-412A-B5E4-2EF13DD378F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9001238" y="639567"/>
              <a:ext cx="914400" cy="914400"/>
            </a:xfrm>
            <a:prstGeom prst="rect">
              <a:avLst/>
            </a:prstGeom>
          </p:spPr>
        </p:pic>
      </p:grpSp>
      <p:sp>
        <p:nvSpPr>
          <p:cNvPr id="24" name="Octagon 23">
            <a:extLst>
              <a:ext uri="{FF2B5EF4-FFF2-40B4-BE49-F238E27FC236}">
                <a16:creationId xmlns:a16="http://schemas.microsoft.com/office/drawing/2014/main" id="{14794DE5-7A34-4248-883C-6D339A038EFA}"/>
              </a:ext>
            </a:extLst>
          </p:cNvPr>
          <p:cNvSpPr/>
          <p:nvPr/>
        </p:nvSpPr>
        <p:spPr>
          <a:xfrm>
            <a:off x="6746076" y="716944"/>
            <a:ext cx="1029737" cy="1034518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8X</a:t>
            </a:r>
          </a:p>
        </p:txBody>
      </p:sp>
      <p:sp>
        <p:nvSpPr>
          <p:cNvPr id="25" name="Dodecagon 24">
            <a:extLst>
              <a:ext uri="{FF2B5EF4-FFF2-40B4-BE49-F238E27FC236}">
                <a16:creationId xmlns:a16="http://schemas.microsoft.com/office/drawing/2014/main" id="{F6F3DC06-F8A9-4A7D-84E4-E156B6212C4E}"/>
              </a:ext>
            </a:extLst>
          </p:cNvPr>
          <p:cNvSpPr/>
          <p:nvPr/>
        </p:nvSpPr>
        <p:spPr>
          <a:xfrm>
            <a:off x="2143170" y="628070"/>
            <a:ext cx="1155607" cy="1155607"/>
          </a:xfrm>
          <a:prstGeom prst="do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12X</a:t>
            </a:r>
          </a:p>
        </p:txBody>
      </p:sp>
    </p:spTree>
    <p:extLst>
      <p:ext uri="{BB962C8B-B14F-4D97-AF65-F5344CB8AC3E}">
        <p14:creationId xmlns:p14="http://schemas.microsoft.com/office/powerpoint/2010/main" val="20663076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851FD091-172D-4240-83EB-F0DEA1B7DB5C}"/>
                  </a:ext>
                </a:extLst>
              </p:cNvPr>
              <p:cNvSpPr/>
              <p:nvPr/>
            </p:nvSpPr>
            <p:spPr>
              <a:xfrm>
                <a:off x="2986173" y="552558"/>
                <a:ext cx="2706062" cy="1770869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𝟏𝟐</m:t>
                      </m:r>
                      <m:sSup>
                        <m:sSupPr>
                          <m:ctrlP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𝒚𝒛</m:t>
                      </m:r>
                    </m:oMath>
                  </m:oMathPara>
                </a14:m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  <a:p>
                <a:pPr algn="ctr"/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</p:txBody>
          </p:sp>
        </mc:Choice>
        <mc:Fallback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851FD091-172D-4240-83EB-F0DEA1B7DB5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6173" y="552558"/>
                <a:ext cx="2706062" cy="177086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D0CC60C8-1360-4F2B-99C5-DC40801C4DA4}"/>
                  </a:ext>
                </a:extLst>
              </p:cNvPr>
              <p:cNvSpPr/>
              <p:nvPr/>
            </p:nvSpPr>
            <p:spPr>
              <a:xfrm>
                <a:off x="7208925" y="558354"/>
                <a:ext cx="3169201" cy="2616422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𝟖</m:t>
                      </m:r>
                      <m:sSup>
                        <m:sSupPr>
                          <m:ctrlP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sSup>
                        <m:sSupPr>
                          <m:ctrlP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𝟓</m:t>
                          </m:r>
                        </m:sup>
                      </m:sSup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𝒛𝒘</m:t>
                      </m:r>
                    </m:oMath>
                  </m:oMathPara>
                </a14:m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  <a:p>
                <a:pPr algn="ctr"/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  <a:p>
                <a:pPr algn="ctr"/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</p:txBody>
          </p:sp>
        </mc:Choice>
        <mc:Fallback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D0CC60C8-1360-4F2B-99C5-DC40801C4D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8925" y="558354"/>
                <a:ext cx="3169201" cy="261642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13FF3DD1-0194-4BF1-9774-8836C03560CD}"/>
                  </a:ext>
                </a:extLst>
              </p:cNvPr>
              <p:cNvSpPr/>
              <p:nvPr/>
            </p:nvSpPr>
            <p:spPr>
              <a:xfrm>
                <a:off x="1180785" y="2221604"/>
                <a:ext cx="790601" cy="92333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</p:txBody>
          </p:sp>
        </mc:Choice>
        <mc:Fallback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13FF3DD1-0194-4BF1-9774-8836C03560C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0785" y="2221604"/>
                <a:ext cx="790601" cy="92333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72973CAD-299A-4D33-942D-6F5FBA25CBEA}"/>
                  </a:ext>
                </a:extLst>
              </p:cNvPr>
              <p:cNvSpPr/>
              <p:nvPr/>
            </p:nvSpPr>
            <p:spPr>
              <a:xfrm>
                <a:off x="1085825" y="3579284"/>
                <a:ext cx="1107867" cy="942053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</p:txBody>
          </p:sp>
        </mc:Choice>
        <mc:Fallback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72973CAD-299A-4D33-942D-6F5FBA25CBE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5825" y="3579284"/>
                <a:ext cx="1107867" cy="9420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DA1EC63E-1899-4081-AFAC-894CFF95F3BB}"/>
                  </a:ext>
                </a:extLst>
              </p:cNvPr>
              <p:cNvSpPr/>
              <p:nvPr/>
            </p:nvSpPr>
            <p:spPr>
              <a:xfrm>
                <a:off x="1176199" y="4808263"/>
                <a:ext cx="790601" cy="92333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𝒚</m:t>
                      </m:r>
                    </m:oMath>
                  </m:oMathPara>
                </a14:m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</p:txBody>
          </p:sp>
        </mc:Choice>
        <mc:Fallback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DA1EC63E-1899-4081-AFAC-894CFF95F3B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6199" y="4808263"/>
                <a:ext cx="790601" cy="92333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FD4BC056-E570-4359-93DB-D842868D5AD4}"/>
                  </a:ext>
                </a:extLst>
              </p:cNvPr>
              <p:cNvSpPr/>
              <p:nvPr/>
            </p:nvSpPr>
            <p:spPr>
              <a:xfrm>
                <a:off x="1174696" y="5811048"/>
                <a:ext cx="734496" cy="92333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𝒛</m:t>
                      </m:r>
                    </m:oMath>
                  </m:oMathPara>
                </a14:m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</p:txBody>
          </p:sp>
        </mc:Choice>
        <mc:Fallback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FD4BC056-E570-4359-93DB-D842868D5A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4696" y="5811048"/>
                <a:ext cx="734496" cy="92333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542AC015-BC06-4BA7-B2CD-B2A1CDB6491B}"/>
                  </a:ext>
                </a:extLst>
              </p:cNvPr>
              <p:cNvSpPr/>
              <p:nvPr/>
            </p:nvSpPr>
            <p:spPr>
              <a:xfrm>
                <a:off x="3289312" y="5890030"/>
                <a:ext cx="1521442" cy="942053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𝟑</m:t>
                      </m:r>
                      <m:sSup>
                        <m:sSupPr>
                          <m:ctrlP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</p:txBody>
          </p:sp>
        </mc:Choice>
        <mc:Fallback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542AC015-BC06-4BA7-B2CD-B2A1CDB6491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9312" y="5890030"/>
                <a:ext cx="1521442" cy="94205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F85F4959-2DB5-4168-984D-5E27396F9765}"/>
                  </a:ext>
                </a:extLst>
              </p:cNvPr>
              <p:cNvSpPr/>
              <p:nvPr/>
            </p:nvSpPr>
            <p:spPr>
              <a:xfrm>
                <a:off x="8001403" y="5857824"/>
                <a:ext cx="2080890" cy="939873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𝟐</m:t>
                      </m:r>
                      <m:sSup>
                        <m:sSupPr>
                          <m:ctrlP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54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  <m:r>
                        <a:rPr lang="en-US" sz="54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𝒘</m:t>
                      </m:r>
                    </m:oMath>
                  </m:oMathPara>
                </a14:m>
                <a:endParaRPr lang="en-US" sz="5400" b="1" cap="none" spc="0" dirty="0">
                  <a:ln/>
                  <a:solidFill>
                    <a:schemeClr val="accent3"/>
                  </a:solidFill>
                  <a:effectLst/>
                </a:endParaRPr>
              </a:p>
            </p:txBody>
          </p:sp>
        </mc:Choice>
        <mc:Fallback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F85F4959-2DB5-4168-984D-5E27396F976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1403" y="5857824"/>
                <a:ext cx="2080890" cy="93987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Oval 23">
            <a:extLst>
              <a:ext uri="{FF2B5EF4-FFF2-40B4-BE49-F238E27FC236}">
                <a16:creationId xmlns:a16="http://schemas.microsoft.com/office/drawing/2014/main" id="{EE8F3808-858D-4032-8B52-C87B0F0C8A04}"/>
              </a:ext>
            </a:extLst>
          </p:cNvPr>
          <p:cNvSpPr/>
          <p:nvPr/>
        </p:nvSpPr>
        <p:spPr>
          <a:xfrm>
            <a:off x="430364" y="1377085"/>
            <a:ext cx="2000018" cy="5422499"/>
          </a:xfrm>
          <a:prstGeom prst="ellipse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8D77BF3E-A1BF-4417-A85F-DE04D8B29729}"/>
              </a:ext>
            </a:extLst>
          </p:cNvPr>
          <p:cNvSpPr/>
          <p:nvPr/>
        </p:nvSpPr>
        <p:spPr>
          <a:xfrm rot="5400000">
            <a:off x="5374817" y="1236086"/>
            <a:ext cx="1059332" cy="10224657"/>
          </a:xfrm>
          <a:prstGeom prst="ellipse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Equals 25">
            <a:extLst>
              <a:ext uri="{FF2B5EF4-FFF2-40B4-BE49-F238E27FC236}">
                <a16:creationId xmlns:a16="http://schemas.microsoft.com/office/drawing/2014/main" id="{A43DC6D3-78C4-474A-92AB-B912636729A4}"/>
              </a:ext>
            </a:extLst>
          </p:cNvPr>
          <p:cNvSpPr/>
          <p:nvPr/>
        </p:nvSpPr>
        <p:spPr>
          <a:xfrm>
            <a:off x="2596505" y="3987108"/>
            <a:ext cx="870391" cy="444975"/>
          </a:xfrm>
          <a:prstGeom prst="mathEqual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43DCAEC-8539-431F-A658-152281435191}"/>
              </a:ext>
            </a:extLst>
          </p:cNvPr>
          <p:cNvSpPr/>
          <p:nvPr/>
        </p:nvSpPr>
        <p:spPr>
          <a:xfrm>
            <a:off x="2897146" y="4913202"/>
            <a:ext cx="72282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i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badi" panose="020B0604020104020204" pitchFamily="34" charset="0"/>
              </a:rPr>
              <a:t>The LCM has everybody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49A46CE4-FE15-4BD9-ADBB-EE9EDE1E787D}"/>
              </a:ext>
            </a:extLst>
          </p:cNvPr>
          <p:cNvCxnSpPr>
            <a:cxnSpLocks/>
          </p:cNvCxnSpPr>
          <p:nvPr/>
        </p:nvCxnSpPr>
        <p:spPr>
          <a:xfrm flipH="1" flipV="1">
            <a:off x="4572852" y="1899133"/>
            <a:ext cx="1420529" cy="155251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0B0484FB-A36D-40BC-98F6-61D67ED0D67D}"/>
              </a:ext>
            </a:extLst>
          </p:cNvPr>
          <p:cNvCxnSpPr>
            <a:cxnSpLocks/>
          </p:cNvCxnSpPr>
          <p:nvPr/>
        </p:nvCxnSpPr>
        <p:spPr>
          <a:xfrm flipV="1">
            <a:off x="7774444" y="1830141"/>
            <a:ext cx="1749846" cy="191063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B983FBCF-C4D1-431B-9D37-91C65F6C87EC}"/>
                  </a:ext>
                </a:extLst>
              </p:cNvPr>
              <p:cNvSpPr/>
              <p:nvPr/>
            </p:nvSpPr>
            <p:spPr>
              <a:xfrm>
                <a:off x="4493703" y="3686819"/>
                <a:ext cx="4342599" cy="1146083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6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𝟐𝟒</m:t>
                      </m:r>
                      <m:sSup>
                        <m:sSupPr>
                          <m:ctrlPr>
                            <a:rPr lang="en-US" sz="66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6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66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  <m:sSup>
                        <m:sSupPr>
                          <m:ctrlPr>
                            <a:rPr lang="en-US" sz="66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6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6600" b="1" i="1" cap="none" spc="0" smtClean="0">
                              <a:ln/>
                              <a:solidFill>
                                <a:schemeClr val="accent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𝟓</m:t>
                          </m:r>
                        </m:sup>
                      </m:sSup>
                      <m:r>
                        <a:rPr lang="en-US" sz="6600" b="1" i="1" cap="none" spc="0" smtClean="0">
                          <a:ln/>
                          <a:solidFill>
                            <a:schemeClr val="accent3"/>
                          </a:solidFill>
                          <a:effectLst/>
                          <a:latin typeface="Cambria Math" panose="02040503050406030204" pitchFamily="18" charset="0"/>
                        </a:rPr>
                        <m:t>𝒛𝒘</m:t>
                      </m:r>
                    </m:oMath>
                  </m:oMathPara>
                </a14:m>
                <a:endParaRPr lang="en-US" sz="6600" b="1" cap="none" spc="0" dirty="0">
                  <a:ln/>
                  <a:solidFill>
                    <a:schemeClr val="accent3"/>
                  </a:solidFill>
                  <a:effectLst/>
                </a:endParaRPr>
              </a:p>
            </p:txBody>
          </p:sp>
        </mc:Choice>
        <mc:Fallback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B983FBCF-C4D1-431B-9D37-91C65F6C87E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3703" y="3686819"/>
                <a:ext cx="4342599" cy="114608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0233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CAA1142F-F325-4881-A8A5-FF79868C1C48}"/>
              </a:ext>
            </a:extLst>
          </p:cNvPr>
          <p:cNvGrpSpPr/>
          <p:nvPr/>
        </p:nvGrpSpPr>
        <p:grpSpPr>
          <a:xfrm>
            <a:off x="3306521" y="154529"/>
            <a:ext cx="2460415" cy="1727941"/>
            <a:chOff x="2239546" y="586373"/>
            <a:chExt cx="3754363" cy="2636676"/>
          </a:xfrm>
        </p:grpSpPr>
        <p:sp>
          <p:nvSpPr>
            <p:cNvPr id="2" name="Freeform: Shape 1">
              <a:extLst>
                <a:ext uri="{FF2B5EF4-FFF2-40B4-BE49-F238E27FC236}">
                  <a16:creationId xmlns:a16="http://schemas.microsoft.com/office/drawing/2014/main" id="{429DCF09-BC0C-40CE-BCE3-C645C5150F21}"/>
                </a:ext>
              </a:extLst>
            </p:cNvPr>
            <p:cNvSpPr/>
            <p:nvPr/>
          </p:nvSpPr>
          <p:spPr>
            <a:xfrm>
              <a:off x="2239546" y="1178689"/>
              <a:ext cx="3754363" cy="1921469"/>
            </a:xfrm>
            <a:custGeom>
              <a:avLst/>
              <a:gdLst>
                <a:gd name="connsiteX0" fmla="*/ 1109993 w 3754363"/>
                <a:gd name="connsiteY0" fmla="*/ 469187 h 1921469"/>
                <a:gd name="connsiteX1" fmla="*/ 1109993 w 3754363"/>
                <a:gd name="connsiteY1" fmla="*/ 469187 h 1921469"/>
                <a:gd name="connsiteX2" fmla="*/ 870391 w 3754363"/>
                <a:gd name="connsiteY2" fmla="*/ 488746 h 1921469"/>
                <a:gd name="connsiteX3" fmla="*/ 718806 w 3754363"/>
                <a:gd name="connsiteY3" fmla="*/ 527865 h 1921469"/>
                <a:gd name="connsiteX4" fmla="*/ 528103 w 3754363"/>
                <a:gd name="connsiteY4" fmla="*/ 625662 h 1921469"/>
                <a:gd name="connsiteX5" fmla="*/ 459645 w 3754363"/>
                <a:gd name="connsiteY5" fmla="*/ 674560 h 1921469"/>
                <a:gd name="connsiteX6" fmla="*/ 415636 w 3754363"/>
                <a:gd name="connsiteY6" fmla="*/ 733238 h 1921469"/>
                <a:gd name="connsiteX7" fmla="*/ 410746 w 3754363"/>
                <a:gd name="connsiteY7" fmla="*/ 1051078 h 1921469"/>
                <a:gd name="connsiteX8" fmla="*/ 449865 w 3754363"/>
                <a:gd name="connsiteY8" fmla="*/ 1095086 h 1921469"/>
                <a:gd name="connsiteX9" fmla="*/ 474314 w 3754363"/>
                <a:gd name="connsiteY9" fmla="*/ 1143985 h 1921469"/>
                <a:gd name="connsiteX10" fmla="*/ 503653 w 3754363"/>
                <a:gd name="connsiteY10" fmla="*/ 1187993 h 1921469"/>
                <a:gd name="connsiteX11" fmla="*/ 493874 w 3754363"/>
                <a:gd name="connsiteY11" fmla="*/ 1222222 h 1921469"/>
                <a:gd name="connsiteX12" fmla="*/ 303170 w 3754363"/>
                <a:gd name="connsiteY12" fmla="*/ 1280900 h 1921469"/>
                <a:gd name="connsiteX13" fmla="*/ 195593 w 3754363"/>
                <a:gd name="connsiteY13" fmla="*/ 1315129 h 1921469"/>
                <a:gd name="connsiteX14" fmla="*/ 146695 w 3754363"/>
                <a:gd name="connsiteY14" fmla="*/ 1339578 h 1921469"/>
                <a:gd name="connsiteX15" fmla="*/ 83127 w 3754363"/>
                <a:gd name="connsiteY15" fmla="*/ 1393367 h 1921469"/>
                <a:gd name="connsiteX16" fmla="*/ 58678 w 3754363"/>
                <a:gd name="connsiteY16" fmla="*/ 1427595 h 1921469"/>
                <a:gd name="connsiteX17" fmla="*/ 9780 w 3754363"/>
                <a:gd name="connsiteY17" fmla="*/ 1574291 h 1921469"/>
                <a:gd name="connsiteX18" fmla="*/ 0 w 3754363"/>
                <a:gd name="connsiteY18" fmla="*/ 1632969 h 1921469"/>
                <a:gd name="connsiteX19" fmla="*/ 9780 w 3754363"/>
                <a:gd name="connsiteY19" fmla="*/ 1774774 h 1921469"/>
                <a:gd name="connsiteX20" fmla="*/ 39119 w 3754363"/>
                <a:gd name="connsiteY20" fmla="*/ 1799223 h 1921469"/>
                <a:gd name="connsiteX21" fmla="*/ 122246 w 3754363"/>
                <a:gd name="connsiteY21" fmla="*/ 1853011 h 1921469"/>
                <a:gd name="connsiteX22" fmla="*/ 210263 w 3754363"/>
                <a:gd name="connsiteY22" fmla="*/ 1877461 h 1921469"/>
                <a:gd name="connsiteX23" fmla="*/ 464535 w 3754363"/>
                <a:gd name="connsiteY23" fmla="*/ 1911690 h 1921469"/>
                <a:gd name="connsiteX24" fmla="*/ 640569 w 3754363"/>
                <a:gd name="connsiteY24" fmla="*/ 1921469 h 1921469"/>
                <a:gd name="connsiteX25" fmla="*/ 1633206 w 3754363"/>
                <a:gd name="connsiteY25" fmla="*/ 1901910 h 1921469"/>
                <a:gd name="connsiteX26" fmla="*/ 1995054 w 3754363"/>
                <a:gd name="connsiteY26" fmla="*/ 1809003 h 1921469"/>
                <a:gd name="connsiteX27" fmla="*/ 2127080 w 3754363"/>
                <a:gd name="connsiteY27" fmla="*/ 1716096 h 1921469"/>
                <a:gd name="connsiteX28" fmla="*/ 2312894 w 3754363"/>
                <a:gd name="connsiteY28" fmla="*/ 1520502 h 1921469"/>
                <a:gd name="connsiteX29" fmla="*/ 2415581 w 3754363"/>
                <a:gd name="connsiteY29" fmla="*/ 1383587 h 1921469"/>
                <a:gd name="connsiteX30" fmla="*/ 2704081 w 3754363"/>
                <a:gd name="connsiteY30" fmla="*/ 1139095 h 1921469"/>
                <a:gd name="connsiteX31" fmla="*/ 2929014 w 3754363"/>
                <a:gd name="connsiteY31" fmla="*/ 1016849 h 1921469"/>
                <a:gd name="connsiteX32" fmla="*/ 3193065 w 3754363"/>
                <a:gd name="connsiteY32" fmla="*/ 835925 h 1921469"/>
                <a:gd name="connsiteX33" fmla="*/ 3638040 w 3754363"/>
                <a:gd name="connsiteY33" fmla="*/ 562094 h 1921469"/>
                <a:gd name="connsiteX34" fmla="*/ 3716278 w 3754363"/>
                <a:gd name="connsiteY34" fmla="*/ 474077 h 1921469"/>
                <a:gd name="connsiteX35" fmla="*/ 3750507 w 3754363"/>
                <a:gd name="connsiteY35" fmla="*/ 278483 h 1921469"/>
                <a:gd name="connsiteX36" fmla="*/ 3706498 w 3754363"/>
                <a:gd name="connsiteY36" fmla="*/ 190466 h 1921469"/>
                <a:gd name="connsiteX37" fmla="*/ 3476676 w 3754363"/>
                <a:gd name="connsiteY37" fmla="*/ 48661 h 1921469"/>
                <a:gd name="connsiteX38" fmla="*/ 3325091 w 3754363"/>
                <a:gd name="connsiteY38" fmla="*/ 29101 h 1921469"/>
                <a:gd name="connsiteX39" fmla="*/ 2131970 w 3754363"/>
                <a:gd name="connsiteY39" fmla="*/ 63330 h 1921469"/>
                <a:gd name="connsiteX40" fmla="*/ 1907037 w 3754363"/>
                <a:gd name="connsiteY40" fmla="*/ 151347 h 1921469"/>
                <a:gd name="connsiteX41" fmla="*/ 1662545 w 3754363"/>
                <a:gd name="connsiteY41" fmla="*/ 249144 h 1921469"/>
                <a:gd name="connsiteX42" fmla="*/ 1559859 w 3754363"/>
                <a:gd name="connsiteY42" fmla="*/ 312712 h 1921469"/>
                <a:gd name="connsiteX43" fmla="*/ 1393604 w 3754363"/>
                <a:gd name="connsiteY43" fmla="*/ 386060 h 1921469"/>
                <a:gd name="connsiteX44" fmla="*/ 1344706 w 3754363"/>
                <a:gd name="connsiteY44" fmla="*/ 400729 h 1921469"/>
                <a:gd name="connsiteX45" fmla="*/ 1276248 w 3754363"/>
                <a:gd name="connsiteY45" fmla="*/ 430068 h 1921469"/>
                <a:gd name="connsiteX46" fmla="*/ 1109993 w 3754363"/>
                <a:gd name="connsiteY46" fmla="*/ 469187 h 1921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3754363" h="1921469">
                  <a:moveTo>
                    <a:pt x="1109993" y="469187"/>
                  </a:moveTo>
                  <a:lnTo>
                    <a:pt x="1109993" y="469187"/>
                  </a:lnTo>
                  <a:cubicBezTo>
                    <a:pt x="1030126" y="475707"/>
                    <a:pt x="949637" y="476859"/>
                    <a:pt x="870391" y="488746"/>
                  </a:cubicBezTo>
                  <a:cubicBezTo>
                    <a:pt x="818785" y="496487"/>
                    <a:pt x="768218" y="511084"/>
                    <a:pt x="718806" y="527865"/>
                  </a:cubicBezTo>
                  <a:cubicBezTo>
                    <a:pt x="660157" y="547784"/>
                    <a:pt x="581364" y="591300"/>
                    <a:pt x="528103" y="625662"/>
                  </a:cubicBezTo>
                  <a:cubicBezTo>
                    <a:pt x="504539" y="640865"/>
                    <a:pt x="479910" y="655176"/>
                    <a:pt x="459645" y="674560"/>
                  </a:cubicBezTo>
                  <a:cubicBezTo>
                    <a:pt x="441977" y="691460"/>
                    <a:pt x="430306" y="713679"/>
                    <a:pt x="415636" y="733238"/>
                  </a:cubicBezTo>
                  <a:cubicBezTo>
                    <a:pt x="387086" y="856959"/>
                    <a:pt x="379884" y="862818"/>
                    <a:pt x="410746" y="1051078"/>
                  </a:cubicBezTo>
                  <a:cubicBezTo>
                    <a:pt x="413921" y="1070447"/>
                    <a:pt x="438782" y="1078888"/>
                    <a:pt x="449865" y="1095086"/>
                  </a:cubicBezTo>
                  <a:cubicBezTo>
                    <a:pt x="460156" y="1110126"/>
                    <a:pt x="465183" y="1128214"/>
                    <a:pt x="474314" y="1143985"/>
                  </a:cubicBezTo>
                  <a:cubicBezTo>
                    <a:pt x="483147" y="1159243"/>
                    <a:pt x="493873" y="1173324"/>
                    <a:pt x="503653" y="1187993"/>
                  </a:cubicBezTo>
                  <a:cubicBezTo>
                    <a:pt x="500393" y="1199403"/>
                    <a:pt x="504082" y="1216173"/>
                    <a:pt x="493874" y="1222222"/>
                  </a:cubicBezTo>
                  <a:cubicBezTo>
                    <a:pt x="399979" y="1277864"/>
                    <a:pt x="386866" y="1255148"/>
                    <a:pt x="303170" y="1280900"/>
                  </a:cubicBezTo>
                  <a:cubicBezTo>
                    <a:pt x="154236" y="1326725"/>
                    <a:pt x="324037" y="1289440"/>
                    <a:pt x="195593" y="1315129"/>
                  </a:cubicBezTo>
                  <a:cubicBezTo>
                    <a:pt x="179294" y="1323279"/>
                    <a:pt x="162245" y="1330076"/>
                    <a:pt x="146695" y="1339578"/>
                  </a:cubicBezTo>
                  <a:cubicBezTo>
                    <a:pt x="127031" y="1351595"/>
                    <a:pt x="98825" y="1374530"/>
                    <a:pt x="83127" y="1393367"/>
                  </a:cubicBezTo>
                  <a:cubicBezTo>
                    <a:pt x="74151" y="1404138"/>
                    <a:pt x="66828" y="1416186"/>
                    <a:pt x="58678" y="1427595"/>
                  </a:cubicBezTo>
                  <a:cubicBezTo>
                    <a:pt x="43766" y="1469348"/>
                    <a:pt x="20340" y="1532053"/>
                    <a:pt x="9780" y="1574291"/>
                  </a:cubicBezTo>
                  <a:cubicBezTo>
                    <a:pt x="4971" y="1593528"/>
                    <a:pt x="3260" y="1613410"/>
                    <a:pt x="0" y="1632969"/>
                  </a:cubicBezTo>
                  <a:cubicBezTo>
                    <a:pt x="3260" y="1680237"/>
                    <a:pt x="-1072" y="1728653"/>
                    <a:pt x="9780" y="1774774"/>
                  </a:cubicBezTo>
                  <a:cubicBezTo>
                    <a:pt x="12696" y="1787166"/>
                    <a:pt x="28669" y="1791953"/>
                    <a:pt x="39119" y="1799223"/>
                  </a:cubicBezTo>
                  <a:cubicBezTo>
                    <a:pt x="66212" y="1818070"/>
                    <a:pt x="90446" y="1844177"/>
                    <a:pt x="122246" y="1853011"/>
                  </a:cubicBezTo>
                  <a:cubicBezTo>
                    <a:pt x="151585" y="1861161"/>
                    <a:pt x="180489" y="1871081"/>
                    <a:pt x="210263" y="1877461"/>
                  </a:cubicBezTo>
                  <a:cubicBezTo>
                    <a:pt x="283537" y="1893163"/>
                    <a:pt x="391607" y="1905993"/>
                    <a:pt x="464535" y="1911690"/>
                  </a:cubicBezTo>
                  <a:cubicBezTo>
                    <a:pt x="523125" y="1916267"/>
                    <a:pt x="581891" y="1918209"/>
                    <a:pt x="640569" y="1921469"/>
                  </a:cubicBezTo>
                  <a:cubicBezTo>
                    <a:pt x="971448" y="1914949"/>
                    <a:pt x="1302545" y="1915574"/>
                    <a:pt x="1633206" y="1901910"/>
                  </a:cubicBezTo>
                  <a:cubicBezTo>
                    <a:pt x="1750069" y="1897081"/>
                    <a:pt x="1890401" y="1863018"/>
                    <a:pt x="1995054" y="1809003"/>
                  </a:cubicBezTo>
                  <a:cubicBezTo>
                    <a:pt x="2042873" y="1784322"/>
                    <a:pt x="2084499" y="1749000"/>
                    <a:pt x="2127080" y="1716096"/>
                  </a:cubicBezTo>
                  <a:cubicBezTo>
                    <a:pt x="2209716" y="1652241"/>
                    <a:pt x="2244612" y="1606667"/>
                    <a:pt x="2312894" y="1520502"/>
                  </a:cubicBezTo>
                  <a:cubicBezTo>
                    <a:pt x="2348326" y="1475791"/>
                    <a:pt x="2377837" y="1426364"/>
                    <a:pt x="2415581" y="1383587"/>
                  </a:cubicBezTo>
                  <a:cubicBezTo>
                    <a:pt x="2482225" y="1308058"/>
                    <a:pt x="2626648" y="1188805"/>
                    <a:pt x="2704081" y="1139095"/>
                  </a:cubicBezTo>
                  <a:cubicBezTo>
                    <a:pt x="2775892" y="1092994"/>
                    <a:pt x="2856487" y="1061816"/>
                    <a:pt x="2929014" y="1016849"/>
                  </a:cubicBezTo>
                  <a:cubicBezTo>
                    <a:pt x="3019695" y="960627"/>
                    <a:pt x="3102926" y="893013"/>
                    <a:pt x="3193065" y="835925"/>
                  </a:cubicBezTo>
                  <a:cubicBezTo>
                    <a:pt x="3310532" y="761529"/>
                    <a:pt x="3555916" y="654483"/>
                    <a:pt x="3638040" y="562094"/>
                  </a:cubicBezTo>
                  <a:lnTo>
                    <a:pt x="3716278" y="474077"/>
                  </a:lnTo>
                  <a:cubicBezTo>
                    <a:pt x="3736314" y="410629"/>
                    <a:pt x="3764776" y="348046"/>
                    <a:pt x="3750507" y="278483"/>
                  </a:cubicBezTo>
                  <a:cubicBezTo>
                    <a:pt x="3743916" y="246350"/>
                    <a:pt x="3726897" y="216154"/>
                    <a:pt x="3706498" y="190466"/>
                  </a:cubicBezTo>
                  <a:cubicBezTo>
                    <a:pt x="3650611" y="120090"/>
                    <a:pt x="3560812" y="72500"/>
                    <a:pt x="3476676" y="48661"/>
                  </a:cubicBezTo>
                  <a:cubicBezTo>
                    <a:pt x="3427658" y="34773"/>
                    <a:pt x="3375619" y="35621"/>
                    <a:pt x="3325091" y="29101"/>
                  </a:cubicBezTo>
                  <a:cubicBezTo>
                    <a:pt x="2908134" y="30988"/>
                    <a:pt x="2517443" y="-56595"/>
                    <a:pt x="2131970" y="63330"/>
                  </a:cubicBezTo>
                  <a:cubicBezTo>
                    <a:pt x="2038560" y="92391"/>
                    <a:pt x="1999645" y="115030"/>
                    <a:pt x="1907037" y="151347"/>
                  </a:cubicBezTo>
                  <a:cubicBezTo>
                    <a:pt x="1828509" y="182142"/>
                    <a:pt x="1738059" y="209671"/>
                    <a:pt x="1662545" y="249144"/>
                  </a:cubicBezTo>
                  <a:cubicBezTo>
                    <a:pt x="1626869" y="267793"/>
                    <a:pt x="1595132" y="293311"/>
                    <a:pt x="1559859" y="312712"/>
                  </a:cubicBezTo>
                  <a:cubicBezTo>
                    <a:pt x="1518839" y="335273"/>
                    <a:pt x="1440609" y="369138"/>
                    <a:pt x="1393604" y="386060"/>
                  </a:cubicBezTo>
                  <a:cubicBezTo>
                    <a:pt x="1377593" y="391824"/>
                    <a:pt x="1360640" y="394754"/>
                    <a:pt x="1344706" y="400729"/>
                  </a:cubicBezTo>
                  <a:cubicBezTo>
                    <a:pt x="1321460" y="409446"/>
                    <a:pt x="1300382" y="424243"/>
                    <a:pt x="1276248" y="430068"/>
                  </a:cubicBezTo>
                  <a:lnTo>
                    <a:pt x="1109993" y="469187"/>
                  </a:lnTo>
                  <a:close/>
                </a:path>
              </a:pathLst>
            </a:custGeom>
            <a:solidFill>
              <a:srgbClr val="97E9FF">
                <a:alpha val="69804"/>
              </a:srgb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Graphic 6" descr="Rubber duck with solid fill">
              <a:extLst>
                <a:ext uri="{FF2B5EF4-FFF2-40B4-BE49-F238E27FC236}">
                  <a16:creationId xmlns:a16="http://schemas.microsoft.com/office/drawing/2014/main" id="{78205AB2-94F2-4851-A76B-7BFEA3CB56B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3085081" y="849609"/>
              <a:ext cx="1086767" cy="1086767"/>
            </a:xfrm>
            <a:prstGeom prst="rect">
              <a:avLst/>
            </a:prstGeom>
          </p:spPr>
        </p:pic>
        <p:pic>
          <p:nvPicPr>
            <p:cNvPr id="8" name="Graphic 7" descr="Rubber duck with solid fill">
              <a:extLst>
                <a:ext uri="{FF2B5EF4-FFF2-40B4-BE49-F238E27FC236}">
                  <a16:creationId xmlns:a16="http://schemas.microsoft.com/office/drawing/2014/main" id="{81B75D3D-138A-4624-907A-DC9B789450D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4171848" y="586373"/>
              <a:ext cx="1086767" cy="1086767"/>
            </a:xfrm>
            <a:prstGeom prst="rect">
              <a:avLst/>
            </a:prstGeom>
          </p:spPr>
        </p:pic>
        <p:pic>
          <p:nvPicPr>
            <p:cNvPr id="9" name="Graphic 8" descr="Rubber duck with solid fill">
              <a:extLst>
                <a:ext uri="{FF2B5EF4-FFF2-40B4-BE49-F238E27FC236}">
                  <a16:creationId xmlns:a16="http://schemas.microsoft.com/office/drawing/2014/main" id="{B222A872-355C-4000-8682-58167E00950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3628464" y="1936376"/>
              <a:ext cx="1086767" cy="1086767"/>
            </a:xfrm>
            <a:prstGeom prst="rect">
              <a:avLst/>
            </a:prstGeom>
          </p:spPr>
        </p:pic>
        <p:pic>
          <p:nvPicPr>
            <p:cNvPr id="10" name="Graphic 9" descr="Rubber duck with solid fill">
              <a:extLst>
                <a:ext uri="{FF2B5EF4-FFF2-40B4-BE49-F238E27FC236}">
                  <a16:creationId xmlns:a16="http://schemas.microsoft.com/office/drawing/2014/main" id="{34A7AB12-1145-4030-A171-2D579CB5638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4731406" y="1178689"/>
              <a:ext cx="1086767" cy="1086767"/>
            </a:xfrm>
            <a:prstGeom prst="rect">
              <a:avLst/>
            </a:prstGeom>
          </p:spPr>
        </p:pic>
        <p:pic>
          <p:nvPicPr>
            <p:cNvPr id="14" name="Graphic 13" descr="Plant with solid fill">
              <a:extLst>
                <a:ext uri="{FF2B5EF4-FFF2-40B4-BE49-F238E27FC236}">
                  <a16:creationId xmlns:a16="http://schemas.microsoft.com/office/drawing/2014/main" id="{67A2DCB0-908D-4722-A8C5-E0B03DF807C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267240" y="2308649"/>
              <a:ext cx="914400" cy="914400"/>
            </a:xfrm>
            <a:prstGeom prst="rect">
              <a:avLst/>
            </a:prstGeom>
          </p:spPr>
        </p:pic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A277D2E-2715-4154-B944-349DAD02E6E1}"/>
              </a:ext>
            </a:extLst>
          </p:cNvPr>
          <p:cNvGrpSpPr/>
          <p:nvPr/>
        </p:nvGrpSpPr>
        <p:grpSpPr>
          <a:xfrm>
            <a:off x="7786408" y="202478"/>
            <a:ext cx="2560096" cy="1697776"/>
            <a:chOff x="7203030" y="639567"/>
            <a:chExt cx="3906466" cy="2590647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CC8E2A5E-B00F-4993-B60B-68F1136C7C0B}"/>
                </a:ext>
              </a:extLst>
            </p:cNvPr>
            <p:cNvSpPr/>
            <p:nvPr/>
          </p:nvSpPr>
          <p:spPr>
            <a:xfrm>
              <a:off x="7355133" y="1257741"/>
              <a:ext cx="3754363" cy="1921469"/>
            </a:xfrm>
            <a:custGeom>
              <a:avLst/>
              <a:gdLst>
                <a:gd name="connsiteX0" fmla="*/ 1109993 w 3754363"/>
                <a:gd name="connsiteY0" fmla="*/ 469187 h 1921469"/>
                <a:gd name="connsiteX1" fmla="*/ 1109993 w 3754363"/>
                <a:gd name="connsiteY1" fmla="*/ 469187 h 1921469"/>
                <a:gd name="connsiteX2" fmla="*/ 870391 w 3754363"/>
                <a:gd name="connsiteY2" fmla="*/ 488746 h 1921469"/>
                <a:gd name="connsiteX3" fmla="*/ 718806 w 3754363"/>
                <a:gd name="connsiteY3" fmla="*/ 527865 h 1921469"/>
                <a:gd name="connsiteX4" fmla="*/ 528103 w 3754363"/>
                <a:gd name="connsiteY4" fmla="*/ 625662 h 1921469"/>
                <a:gd name="connsiteX5" fmla="*/ 459645 w 3754363"/>
                <a:gd name="connsiteY5" fmla="*/ 674560 h 1921469"/>
                <a:gd name="connsiteX6" fmla="*/ 415636 w 3754363"/>
                <a:gd name="connsiteY6" fmla="*/ 733238 h 1921469"/>
                <a:gd name="connsiteX7" fmla="*/ 410746 w 3754363"/>
                <a:gd name="connsiteY7" fmla="*/ 1051078 h 1921469"/>
                <a:gd name="connsiteX8" fmla="*/ 449865 w 3754363"/>
                <a:gd name="connsiteY8" fmla="*/ 1095086 h 1921469"/>
                <a:gd name="connsiteX9" fmla="*/ 474314 w 3754363"/>
                <a:gd name="connsiteY9" fmla="*/ 1143985 h 1921469"/>
                <a:gd name="connsiteX10" fmla="*/ 503653 w 3754363"/>
                <a:gd name="connsiteY10" fmla="*/ 1187993 h 1921469"/>
                <a:gd name="connsiteX11" fmla="*/ 493874 w 3754363"/>
                <a:gd name="connsiteY11" fmla="*/ 1222222 h 1921469"/>
                <a:gd name="connsiteX12" fmla="*/ 303170 w 3754363"/>
                <a:gd name="connsiteY12" fmla="*/ 1280900 h 1921469"/>
                <a:gd name="connsiteX13" fmla="*/ 195593 w 3754363"/>
                <a:gd name="connsiteY13" fmla="*/ 1315129 h 1921469"/>
                <a:gd name="connsiteX14" fmla="*/ 146695 w 3754363"/>
                <a:gd name="connsiteY14" fmla="*/ 1339578 h 1921469"/>
                <a:gd name="connsiteX15" fmla="*/ 83127 w 3754363"/>
                <a:gd name="connsiteY15" fmla="*/ 1393367 h 1921469"/>
                <a:gd name="connsiteX16" fmla="*/ 58678 w 3754363"/>
                <a:gd name="connsiteY16" fmla="*/ 1427595 h 1921469"/>
                <a:gd name="connsiteX17" fmla="*/ 9780 w 3754363"/>
                <a:gd name="connsiteY17" fmla="*/ 1574291 h 1921469"/>
                <a:gd name="connsiteX18" fmla="*/ 0 w 3754363"/>
                <a:gd name="connsiteY18" fmla="*/ 1632969 h 1921469"/>
                <a:gd name="connsiteX19" fmla="*/ 9780 w 3754363"/>
                <a:gd name="connsiteY19" fmla="*/ 1774774 h 1921469"/>
                <a:gd name="connsiteX20" fmla="*/ 39119 w 3754363"/>
                <a:gd name="connsiteY20" fmla="*/ 1799223 h 1921469"/>
                <a:gd name="connsiteX21" fmla="*/ 122246 w 3754363"/>
                <a:gd name="connsiteY21" fmla="*/ 1853011 h 1921469"/>
                <a:gd name="connsiteX22" fmla="*/ 210263 w 3754363"/>
                <a:gd name="connsiteY22" fmla="*/ 1877461 h 1921469"/>
                <a:gd name="connsiteX23" fmla="*/ 464535 w 3754363"/>
                <a:gd name="connsiteY23" fmla="*/ 1911690 h 1921469"/>
                <a:gd name="connsiteX24" fmla="*/ 640569 w 3754363"/>
                <a:gd name="connsiteY24" fmla="*/ 1921469 h 1921469"/>
                <a:gd name="connsiteX25" fmla="*/ 1633206 w 3754363"/>
                <a:gd name="connsiteY25" fmla="*/ 1901910 h 1921469"/>
                <a:gd name="connsiteX26" fmla="*/ 1995054 w 3754363"/>
                <a:gd name="connsiteY26" fmla="*/ 1809003 h 1921469"/>
                <a:gd name="connsiteX27" fmla="*/ 2127080 w 3754363"/>
                <a:gd name="connsiteY27" fmla="*/ 1716096 h 1921469"/>
                <a:gd name="connsiteX28" fmla="*/ 2312894 w 3754363"/>
                <a:gd name="connsiteY28" fmla="*/ 1520502 h 1921469"/>
                <a:gd name="connsiteX29" fmla="*/ 2415581 w 3754363"/>
                <a:gd name="connsiteY29" fmla="*/ 1383587 h 1921469"/>
                <a:gd name="connsiteX30" fmla="*/ 2704081 w 3754363"/>
                <a:gd name="connsiteY30" fmla="*/ 1139095 h 1921469"/>
                <a:gd name="connsiteX31" fmla="*/ 2929014 w 3754363"/>
                <a:gd name="connsiteY31" fmla="*/ 1016849 h 1921469"/>
                <a:gd name="connsiteX32" fmla="*/ 3193065 w 3754363"/>
                <a:gd name="connsiteY32" fmla="*/ 835925 h 1921469"/>
                <a:gd name="connsiteX33" fmla="*/ 3638040 w 3754363"/>
                <a:gd name="connsiteY33" fmla="*/ 562094 h 1921469"/>
                <a:gd name="connsiteX34" fmla="*/ 3716278 w 3754363"/>
                <a:gd name="connsiteY34" fmla="*/ 474077 h 1921469"/>
                <a:gd name="connsiteX35" fmla="*/ 3750507 w 3754363"/>
                <a:gd name="connsiteY35" fmla="*/ 278483 h 1921469"/>
                <a:gd name="connsiteX36" fmla="*/ 3706498 w 3754363"/>
                <a:gd name="connsiteY36" fmla="*/ 190466 h 1921469"/>
                <a:gd name="connsiteX37" fmla="*/ 3476676 w 3754363"/>
                <a:gd name="connsiteY37" fmla="*/ 48661 h 1921469"/>
                <a:gd name="connsiteX38" fmla="*/ 3325091 w 3754363"/>
                <a:gd name="connsiteY38" fmla="*/ 29101 h 1921469"/>
                <a:gd name="connsiteX39" fmla="*/ 2131970 w 3754363"/>
                <a:gd name="connsiteY39" fmla="*/ 63330 h 1921469"/>
                <a:gd name="connsiteX40" fmla="*/ 1907037 w 3754363"/>
                <a:gd name="connsiteY40" fmla="*/ 151347 h 1921469"/>
                <a:gd name="connsiteX41" fmla="*/ 1662545 w 3754363"/>
                <a:gd name="connsiteY41" fmla="*/ 249144 h 1921469"/>
                <a:gd name="connsiteX42" fmla="*/ 1559859 w 3754363"/>
                <a:gd name="connsiteY42" fmla="*/ 312712 h 1921469"/>
                <a:gd name="connsiteX43" fmla="*/ 1393604 w 3754363"/>
                <a:gd name="connsiteY43" fmla="*/ 386060 h 1921469"/>
                <a:gd name="connsiteX44" fmla="*/ 1344706 w 3754363"/>
                <a:gd name="connsiteY44" fmla="*/ 400729 h 1921469"/>
                <a:gd name="connsiteX45" fmla="*/ 1276248 w 3754363"/>
                <a:gd name="connsiteY45" fmla="*/ 430068 h 1921469"/>
                <a:gd name="connsiteX46" fmla="*/ 1109993 w 3754363"/>
                <a:gd name="connsiteY46" fmla="*/ 469187 h 1921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3754363" h="1921469">
                  <a:moveTo>
                    <a:pt x="1109993" y="469187"/>
                  </a:moveTo>
                  <a:lnTo>
                    <a:pt x="1109993" y="469187"/>
                  </a:lnTo>
                  <a:cubicBezTo>
                    <a:pt x="1030126" y="475707"/>
                    <a:pt x="949637" y="476859"/>
                    <a:pt x="870391" y="488746"/>
                  </a:cubicBezTo>
                  <a:cubicBezTo>
                    <a:pt x="818785" y="496487"/>
                    <a:pt x="768218" y="511084"/>
                    <a:pt x="718806" y="527865"/>
                  </a:cubicBezTo>
                  <a:cubicBezTo>
                    <a:pt x="660157" y="547784"/>
                    <a:pt x="581364" y="591300"/>
                    <a:pt x="528103" y="625662"/>
                  </a:cubicBezTo>
                  <a:cubicBezTo>
                    <a:pt x="504539" y="640865"/>
                    <a:pt x="479910" y="655176"/>
                    <a:pt x="459645" y="674560"/>
                  </a:cubicBezTo>
                  <a:cubicBezTo>
                    <a:pt x="441977" y="691460"/>
                    <a:pt x="430306" y="713679"/>
                    <a:pt x="415636" y="733238"/>
                  </a:cubicBezTo>
                  <a:cubicBezTo>
                    <a:pt x="387086" y="856959"/>
                    <a:pt x="379884" y="862818"/>
                    <a:pt x="410746" y="1051078"/>
                  </a:cubicBezTo>
                  <a:cubicBezTo>
                    <a:pt x="413921" y="1070447"/>
                    <a:pt x="438782" y="1078888"/>
                    <a:pt x="449865" y="1095086"/>
                  </a:cubicBezTo>
                  <a:cubicBezTo>
                    <a:pt x="460156" y="1110126"/>
                    <a:pt x="465183" y="1128214"/>
                    <a:pt x="474314" y="1143985"/>
                  </a:cubicBezTo>
                  <a:cubicBezTo>
                    <a:pt x="483147" y="1159243"/>
                    <a:pt x="493873" y="1173324"/>
                    <a:pt x="503653" y="1187993"/>
                  </a:cubicBezTo>
                  <a:cubicBezTo>
                    <a:pt x="500393" y="1199403"/>
                    <a:pt x="504082" y="1216173"/>
                    <a:pt x="493874" y="1222222"/>
                  </a:cubicBezTo>
                  <a:cubicBezTo>
                    <a:pt x="399979" y="1277864"/>
                    <a:pt x="386866" y="1255148"/>
                    <a:pt x="303170" y="1280900"/>
                  </a:cubicBezTo>
                  <a:cubicBezTo>
                    <a:pt x="154236" y="1326725"/>
                    <a:pt x="324037" y="1289440"/>
                    <a:pt x="195593" y="1315129"/>
                  </a:cubicBezTo>
                  <a:cubicBezTo>
                    <a:pt x="179294" y="1323279"/>
                    <a:pt x="162245" y="1330076"/>
                    <a:pt x="146695" y="1339578"/>
                  </a:cubicBezTo>
                  <a:cubicBezTo>
                    <a:pt x="127031" y="1351595"/>
                    <a:pt x="98825" y="1374530"/>
                    <a:pt x="83127" y="1393367"/>
                  </a:cubicBezTo>
                  <a:cubicBezTo>
                    <a:pt x="74151" y="1404138"/>
                    <a:pt x="66828" y="1416186"/>
                    <a:pt x="58678" y="1427595"/>
                  </a:cubicBezTo>
                  <a:cubicBezTo>
                    <a:pt x="43766" y="1469348"/>
                    <a:pt x="20340" y="1532053"/>
                    <a:pt x="9780" y="1574291"/>
                  </a:cubicBezTo>
                  <a:cubicBezTo>
                    <a:pt x="4971" y="1593528"/>
                    <a:pt x="3260" y="1613410"/>
                    <a:pt x="0" y="1632969"/>
                  </a:cubicBezTo>
                  <a:cubicBezTo>
                    <a:pt x="3260" y="1680237"/>
                    <a:pt x="-1072" y="1728653"/>
                    <a:pt x="9780" y="1774774"/>
                  </a:cubicBezTo>
                  <a:cubicBezTo>
                    <a:pt x="12696" y="1787166"/>
                    <a:pt x="28669" y="1791953"/>
                    <a:pt x="39119" y="1799223"/>
                  </a:cubicBezTo>
                  <a:cubicBezTo>
                    <a:pt x="66212" y="1818070"/>
                    <a:pt x="90446" y="1844177"/>
                    <a:pt x="122246" y="1853011"/>
                  </a:cubicBezTo>
                  <a:cubicBezTo>
                    <a:pt x="151585" y="1861161"/>
                    <a:pt x="180489" y="1871081"/>
                    <a:pt x="210263" y="1877461"/>
                  </a:cubicBezTo>
                  <a:cubicBezTo>
                    <a:pt x="283537" y="1893163"/>
                    <a:pt x="391607" y="1905993"/>
                    <a:pt x="464535" y="1911690"/>
                  </a:cubicBezTo>
                  <a:cubicBezTo>
                    <a:pt x="523125" y="1916267"/>
                    <a:pt x="581891" y="1918209"/>
                    <a:pt x="640569" y="1921469"/>
                  </a:cubicBezTo>
                  <a:cubicBezTo>
                    <a:pt x="971448" y="1914949"/>
                    <a:pt x="1302545" y="1915574"/>
                    <a:pt x="1633206" y="1901910"/>
                  </a:cubicBezTo>
                  <a:cubicBezTo>
                    <a:pt x="1750069" y="1897081"/>
                    <a:pt x="1890401" y="1863018"/>
                    <a:pt x="1995054" y="1809003"/>
                  </a:cubicBezTo>
                  <a:cubicBezTo>
                    <a:pt x="2042873" y="1784322"/>
                    <a:pt x="2084499" y="1749000"/>
                    <a:pt x="2127080" y="1716096"/>
                  </a:cubicBezTo>
                  <a:cubicBezTo>
                    <a:pt x="2209716" y="1652241"/>
                    <a:pt x="2244612" y="1606667"/>
                    <a:pt x="2312894" y="1520502"/>
                  </a:cubicBezTo>
                  <a:cubicBezTo>
                    <a:pt x="2348326" y="1475791"/>
                    <a:pt x="2377837" y="1426364"/>
                    <a:pt x="2415581" y="1383587"/>
                  </a:cubicBezTo>
                  <a:cubicBezTo>
                    <a:pt x="2482225" y="1308058"/>
                    <a:pt x="2626648" y="1188805"/>
                    <a:pt x="2704081" y="1139095"/>
                  </a:cubicBezTo>
                  <a:cubicBezTo>
                    <a:pt x="2775892" y="1092994"/>
                    <a:pt x="2856487" y="1061816"/>
                    <a:pt x="2929014" y="1016849"/>
                  </a:cubicBezTo>
                  <a:cubicBezTo>
                    <a:pt x="3019695" y="960627"/>
                    <a:pt x="3102926" y="893013"/>
                    <a:pt x="3193065" y="835925"/>
                  </a:cubicBezTo>
                  <a:cubicBezTo>
                    <a:pt x="3310532" y="761529"/>
                    <a:pt x="3555916" y="654483"/>
                    <a:pt x="3638040" y="562094"/>
                  </a:cubicBezTo>
                  <a:lnTo>
                    <a:pt x="3716278" y="474077"/>
                  </a:lnTo>
                  <a:cubicBezTo>
                    <a:pt x="3736314" y="410629"/>
                    <a:pt x="3764776" y="348046"/>
                    <a:pt x="3750507" y="278483"/>
                  </a:cubicBezTo>
                  <a:cubicBezTo>
                    <a:pt x="3743916" y="246350"/>
                    <a:pt x="3726897" y="216154"/>
                    <a:pt x="3706498" y="190466"/>
                  </a:cubicBezTo>
                  <a:cubicBezTo>
                    <a:pt x="3650611" y="120090"/>
                    <a:pt x="3560812" y="72500"/>
                    <a:pt x="3476676" y="48661"/>
                  </a:cubicBezTo>
                  <a:cubicBezTo>
                    <a:pt x="3427658" y="34773"/>
                    <a:pt x="3375619" y="35621"/>
                    <a:pt x="3325091" y="29101"/>
                  </a:cubicBezTo>
                  <a:cubicBezTo>
                    <a:pt x="2908134" y="30988"/>
                    <a:pt x="2517443" y="-56595"/>
                    <a:pt x="2131970" y="63330"/>
                  </a:cubicBezTo>
                  <a:cubicBezTo>
                    <a:pt x="2038560" y="92391"/>
                    <a:pt x="1999645" y="115030"/>
                    <a:pt x="1907037" y="151347"/>
                  </a:cubicBezTo>
                  <a:cubicBezTo>
                    <a:pt x="1828509" y="182142"/>
                    <a:pt x="1738059" y="209671"/>
                    <a:pt x="1662545" y="249144"/>
                  </a:cubicBezTo>
                  <a:cubicBezTo>
                    <a:pt x="1626869" y="267793"/>
                    <a:pt x="1595132" y="293311"/>
                    <a:pt x="1559859" y="312712"/>
                  </a:cubicBezTo>
                  <a:cubicBezTo>
                    <a:pt x="1518839" y="335273"/>
                    <a:pt x="1440609" y="369138"/>
                    <a:pt x="1393604" y="386060"/>
                  </a:cubicBezTo>
                  <a:cubicBezTo>
                    <a:pt x="1377593" y="391824"/>
                    <a:pt x="1360640" y="394754"/>
                    <a:pt x="1344706" y="400729"/>
                  </a:cubicBezTo>
                  <a:cubicBezTo>
                    <a:pt x="1321460" y="409446"/>
                    <a:pt x="1300382" y="424243"/>
                    <a:pt x="1276248" y="430068"/>
                  </a:cubicBezTo>
                  <a:lnTo>
                    <a:pt x="1109993" y="469187"/>
                  </a:lnTo>
                  <a:close/>
                </a:path>
              </a:pathLst>
            </a:custGeom>
            <a:solidFill>
              <a:srgbClr val="97E9FF">
                <a:alpha val="69804"/>
              </a:srgb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Graphic 10" descr="Rubber duck with solid fill">
              <a:extLst>
                <a:ext uri="{FF2B5EF4-FFF2-40B4-BE49-F238E27FC236}">
                  <a16:creationId xmlns:a16="http://schemas.microsoft.com/office/drawing/2014/main" id="{9DD9A214-E00B-403A-90FC-0D35372C30F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10015299" y="793207"/>
              <a:ext cx="1086767" cy="1086767"/>
            </a:xfrm>
            <a:prstGeom prst="rect">
              <a:avLst/>
            </a:prstGeom>
          </p:spPr>
        </p:pic>
        <p:pic>
          <p:nvPicPr>
            <p:cNvPr id="12" name="Graphic 11" descr="Rubber duck with solid fill">
              <a:extLst>
                <a:ext uri="{FF2B5EF4-FFF2-40B4-BE49-F238E27FC236}">
                  <a16:creationId xmlns:a16="http://schemas.microsoft.com/office/drawing/2014/main" id="{351FE823-9BDE-4E17-A219-78D8A82AEE0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9018587" y="1392992"/>
              <a:ext cx="1086767" cy="1086767"/>
            </a:xfrm>
            <a:prstGeom prst="rect">
              <a:avLst/>
            </a:prstGeom>
          </p:spPr>
        </p:pic>
        <p:pic>
          <p:nvPicPr>
            <p:cNvPr id="15" name="Graphic 14" descr="Plant with solid fill">
              <a:extLst>
                <a:ext uri="{FF2B5EF4-FFF2-40B4-BE49-F238E27FC236}">
                  <a16:creationId xmlns:a16="http://schemas.microsoft.com/office/drawing/2014/main" id="{3F10B533-8694-421F-B0CD-9982716C24F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203030" y="1688624"/>
              <a:ext cx="914400" cy="914400"/>
            </a:xfrm>
            <a:prstGeom prst="rect">
              <a:avLst/>
            </a:prstGeom>
          </p:spPr>
        </p:pic>
        <p:pic>
          <p:nvPicPr>
            <p:cNvPr id="16" name="Graphic 15" descr="Plant with solid fill">
              <a:extLst>
                <a:ext uri="{FF2B5EF4-FFF2-40B4-BE49-F238E27FC236}">
                  <a16:creationId xmlns:a16="http://schemas.microsoft.com/office/drawing/2014/main" id="{4C7D92CD-7866-4FD1-B3BC-71221722B2A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104187" y="935792"/>
              <a:ext cx="914400" cy="914400"/>
            </a:xfrm>
            <a:prstGeom prst="rect">
              <a:avLst/>
            </a:prstGeom>
          </p:spPr>
        </p:pic>
        <p:pic>
          <p:nvPicPr>
            <p:cNvPr id="17" name="Graphic 16" descr="Plant with solid fill">
              <a:extLst>
                <a:ext uri="{FF2B5EF4-FFF2-40B4-BE49-F238E27FC236}">
                  <a16:creationId xmlns:a16="http://schemas.microsoft.com/office/drawing/2014/main" id="{8ED4EC74-E032-4ED7-BE2C-D89B281F3E9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9991666" y="1394249"/>
              <a:ext cx="914400" cy="914400"/>
            </a:xfrm>
            <a:prstGeom prst="rect">
              <a:avLst/>
            </a:prstGeom>
          </p:spPr>
        </p:pic>
        <p:pic>
          <p:nvPicPr>
            <p:cNvPr id="18" name="Graphic 17" descr="Plant with solid fill">
              <a:extLst>
                <a:ext uri="{FF2B5EF4-FFF2-40B4-BE49-F238E27FC236}">
                  <a16:creationId xmlns:a16="http://schemas.microsoft.com/office/drawing/2014/main" id="{15DF6C02-1074-4422-96F5-240047E99E3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355133" y="2315814"/>
              <a:ext cx="914400" cy="914400"/>
            </a:xfrm>
            <a:prstGeom prst="rect">
              <a:avLst/>
            </a:prstGeom>
          </p:spPr>
        </p:pic>
        <p:pic>
          <p:nvPicPr>
            <p:cNvPr id="19" name="Graphic 18" descr="Plant with solid fill">
              <a:extLst>
                <a:ext uri="{FF2B5EF4-FFF2-40B4-BE49-F238E27FC236}">
                  <a16:creationId xmlns:a16="http://schemas.microsoft.com/office/drawing/2014/main" id="{699D4163-6C53-4993-B527-F717DFA935A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626688" y="2308649"/>
              <a:ext cx="914400" cy="914400"/>
            </a:xfrm>
            <a:prstGeom prst="rect">
              <a:avLst/>
            </a:prstGeom>
          </p:spPr>
        </p:pic>
        <p:pic>
          <p:nvPicPr>
            <p:cNvPr id="21" name="Graphic 20" descr="Lotus Flower with solid fill">
              <a:extLst>
                <a:ext uri="{FF2B5EF4-FFF2-40B4-BE49-F238E27FC236}">
                  <a16:creationId xmlns:a16="http://schemas.microsoft.com/office/drawing/2014/main" id="{E885EC79-CB99-412A-B5E4-2EF13DD378F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9001238" y="639567"/>
              <a:ext cx="914400" cy="914400"/>
            </a:xfrm>
            <a:prstGeom prst="rect">
              <a:avLst/>
            </a:prstGeom>
          </p:spPr>
        </p:pic>
      </p:grpSp>
      <p:sp>
        <p:nvSpPr>
          <p:cNvPr id="24" name="Octagon 23">
            <a:extLst>
              <a:ext uri="{FF2B5EF4-FFF2-40B4-BE49-F238E27FC236}">
                <a16:creationId xmlns:a16="http://schemas.microsoft.com/office/drawing/2014/main" id="{14794DE5-7A34-4248-883C-6D339A038EFA}"/>
              </a:ext>
            </a:extLst>
          </p:cNvPr>
          <p:cNvSpPr/>
          <p:nvPr/>
        </p:nvSpPr>
        <p:spPr>
          <a:xfrm>
            <a:off x="6746076" y="716944"/>
            <a:ext cx="1029737" cy="1034518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8X</a:t>
            </a:r>
          </a:p>
        </p:txBody>
      </p:sp>
      <p:sp>
        <p:nvSpPr>
          <p:cNvPr id="25" name="Dodecagon 24">
            <a:extLst>
              <a:ext uri="{FF2B5EF4-FFF2-40B4-BE49-F238E27FC236}">
                <a16:creationId xmlns:a16="http://schemas.microsoft.com/office/drawing/2014/main" id="{F6F3DC06-F8A9-4A7D-84E4-E156B6212C4E}"/>
              </a:ext>
            </a:extLst>
          </p:cNvPr>
          <p:cNvSpPr/>
          <p:nvPr/>
        </p:nvSpPr>
        <p:spPr>
          <a:xfrm>
            <a:off x="2143170" y="628070"/>
            <a:ext cx="1155607" cy="1155607"/>
          </a:xfrm>
          <a:prstGeom prst="do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12X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9D408A4-3716-44C6-A7F4-BD151F551D0A}"/>
              </a:ext>
            </a:extLst>
          </p:cNvPr>
          <p:cNvSpPr/>
          <p:nvPr/>
        </p:nvSpPr>
        <p:spPr>
          <a:xfrm>
            <a:off x="2254216" y="1936376"/>
            <a:ext cx="8322507" cy="1202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74B4699-18B6-4246-802B-F2073D7A802E}"/>
              </a:ext>
            </a:extLst>
          </p:cNvPr>
          <p:cNvSpPr/>
          <p:nvPr/>
        </p:nvSpPr>
        <p:spPr>
          <a:xfrm>
            <a:off x="2215097" y="1936376"/>
            <a:ext cx="102687" cy="141805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iamond 5">
            <a:extLst>
              <a:ext uri="{FF2B5EF4-FFF2-40B4-BE49-F238E27FC236}">
                <a16:creationId xmlns:a16="http://schemas.microsoft.com/office/drawing/2014/main" id="{344A1C38-F652-43C8-823F-94D19184A929}"/>
              </a:ext>
            </a:extLst>
          </p:cNvPr>
          <p:cNvSpPr/>
          <p:nvPr/>
        </p:nvSpPr>
        <p:spPr>
          <a:xfrm>
            <a:off x="890149" y="2018892"/>
            <a:ext cx="1253021" cy="1253021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4X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235A66AE-36C4-490F-BB03-DD1427AD9F12}"/>
              </a:ext>
            </a:extLst>
          </p:cNvPr>
          <p:cNvGrpSpPr/>
          <p:nvPr/>
        </p:nvGrpSpPr>
        <p:grpSpPr>
          <a:xfrm>
            <a:off x="4045245" y="2009148"/>
            <a:ext cx="1973122" cy="1385717"/>
            <a:chOff x="2239546" y="586373"/>
            <a:chExt cx="3754363" cy="2636676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5A0735CD-C1EB-4A7E-9CE0-4F94245336A0}"/>
                </a:ext>
              </a:extLst>
            </p:cNvPr>
            <p:cNvSpPr/>
            <p:nvPr/>
          </p:nvSpPr>
          <p:spPr>
            <a:xfrm>
              <a:off x="2239546" y="1178689"/>
              <a:ext cx="3754363" cy="1921469"/>
            </a:xfrm>
            <a:custGeom>
              <a:avLst/>
              <a:gdLst>
                <a:gd name="connsiteX0" fmla="*/ 1109993 w 3754363"/>
                <a:gd name="connsiteY0" fmla="*/ 469187 h 1921469"/>
                <a:gd name="connsiteX1" fmla="*/ 1109993 w 3754363"/>
                <a:gd name="connsiteY1" fmla="*/ 469187 h 1921469"/>
                <a:gd name="connsiteX2" fmla="*/ 870391 w 3754363"/>
                <a:gd name="connsiteY2" fmla="*/ 488746 h 1921469"/>
                <a:gd name="connsiteX3" fmla="*/ 718806 w 3754363"/>
                <a:gd name="connsiteY3" fmla="*/ 527865 h 1921469"/>
                <a:gd name="connsiteX4" fmla="*/ 528103 w 3754363"/>
                <a:gd name="connsiteY4" fmla="*/ 625662 h 1921469"/>
                <a:gd name="connsiteX5" fmla="*/ 459645 w 3754363"/>
                <a:gd name="connsiteY5" fmla="*/ 674560 h 1921469"/>
                <a:gd name="connsiteX6" fmla="*/ 415636 w 3754363"/>
                <a:gd name="connsiteY6" fmla="*/ 733238 h 1921469"/>
                <a:gd name="connsiteX7" fmla="*/ 410746 w 3754363"/>
                <a:gd name="connsiteY7" fmla="*/ 1051078 h 1921469"/>
                <a:gd name="connsiteX8" fmla="*/ 449865 w 3754363"/>
                <a:gd name="connsiteY8" fmla="*/ 1095086 h 1921469"/>
                <a:gd name="connsiteX9" fmla="*/ 474314 w 3754363"/>
                <a:gd name="connsiteY9" fmla="*/ 1143985 h 1921469"/>
                <a:gd name="connsiteX10" fmla="*/ 503653 w 3754363"/>
                <a:gd name="connsiteY10" fmla="*/ 1187993 h 1921469"/>
                <a:gd name="connsiteX11" fmla="*/ 493874 w 3754363"/>
                <a:gd name="connsiteY11" fmla="*/ 1222222 h 1921469"/>
                <a:gd name="connsiteX12" fmla="*/ 303170 w 3754363"/>
                <a:gd name="connsiteY12" fmla="*/ 1280900 h 1921469"/>
                <a:gd name="connsiteX13" fmla="*/ 195593 w 3754363"/>
                <a:gd name="connsiteY13" fmla="*/ 1315129 h 1921469"/>
                <a:gd name="connsiteX14" fmla="*/ 146695 w 3754363"/>
                <a:gd name="connsiteY14" fmla="*/ 1339578 h 1921469"/>
                <a:gd name="connsiteX15" fmla="*/ 83127 w 3754363"/>
                <a:gd name="connsiteY15" fmla="*/ 1393367 h 1921469"/>
                <a:gd name="connsiteX16" fmla="*/ 58678 w 3754363"/>
                <a:gd name="connsiteY16" fmla="*/ 1427595 h 1921469"/>
                <a:gd name="connsiteX17" fmla="*/ 9780 w 3754363"/>
                <a:gd name="connsiteY17" fmla="*/ 1574291 h 1921469"/>
                <a:gd name="connsiteX18" fmla="*/ 0 w 3754363"/>
                <a:gd name="connsiteY18" fmla="*/ 1632969 h 1921469"/>
                <a:gd name="connsiteX19" fmla="*/ 9780 w 3754363"/>
                <a:gd name="connsiteY19" fmla="*/ 1774774 h 1921469"/>
                <a:gd name="connsiteX20" fmla="*/ 39119 w 3754363"/>
                <a:gd name="connsiteY20" fmla="*/ 1799223 h 1921469"/>
                <a:gd name="connsiteX21" fmla="*/ 122246 w 3754363"/>
                <a:gd name="connsiteY21" fmla="*/ 1853011 h 1921469"/>
                <a:gd name="connsiteX22" fmla="*/ 210263 w 3754363"/>
                <a:gd name="connsiteY22" fmla="*/ 1877461 h 1921469"/>
                <a:gd name="connsiteX23" fmla="*/ 464535 w 3754363"/>
                <a:gd name="connsiteY23" fmla="*/ 1911690 h 1921469"/>
                <a:gd name="connsiteX24" fmla="*/ 640569 w 3754363"/>
                <a:gd name="connsiteY24" fmla="*/ 1921469 h 1921469"/>
                <a:gd name="connsiteX25" fmla="*/ 1633206 w 3754363"/>
                <a:gd name="connsiteY25" fmla="*/ 1901910 h 1921469"/>
                <a:gd name="connsiteX26" fmla="*/ 1995054 w 3754363"/>
                <a:gd name="connsiteY26" fmla="*/ 1809003 h 1921469"/>
                <a:gd name="connsiteX27" fmla="*/ 2127080 w 3754363"/>
                <a:gd name="connsiteY27" fmla="*/ 1716096 h 1921469"/>
                <a:gd name="connsiteX28" fmla="*/ 2312894 w 3754363"/>
                <a:gd name="connsiteY28" fmla="*/ 1520502 h 1921469"/>
                <a:gd name="connsiteX29" fmla="*/ 2415581 w 3754363"/>
                <a:gd name="connsiteY29" fmla="*/ 1383587 h 1921469"/>
                <a:gd name="connsiteX30" fmla="*/ 2704081 w 3754363"/>
                <a:gd name="connsiteY30" fmla="*/ 1139095 h 1921469"/>
                <a:gd name="connsiteX31" fmla="*/ 2929014 w 3754363"/>
                <a:gd name="connsiteY31" fmla="*/ 1016849 h 1921469"/>
                <a:gd name="connsiteX32" fmla="*/ 3193065 w 3754363"/>
                <a:gd name="connsiteY32" fmla="*/ 835925 h 1921469"/>
                <a:gd name="connsiteX33" fmla="*/ 3638040 w 3754363"/>
                <a:gd name="connsiteY33" fmla="*/ 562094 h 1921469"/>
                <a:gd name="connsiteX34" fmla="*/ 3716278 w 3754363"/>
                <a:gd name="connsiteY34" fmla="*/ 474077 h 1921469"/>
                <a:gd name="connsiteX35" fmla="*/ 3750507 w 3754363"/>
                <a:gd name="connsiteY35" fmla="*/ 278483 h 1921469"/>
                <a:gd name="connsiteX36" fmla="*/ 3706498 w 3754363"/>
                <a:gd name="connsiteY36" fmla="*/ 190466 h 1921469"/>
                <a:gd name="connsiteX37" fmla="*/ 3476676 w 3754363"/>
                <a:gd name="connsiteY37" fmla="*/ 48661 h 1921469"/>
                <a:gd name="connsiteX38" fmla="*/ 3325091 w 3754363"/>
                <a:gd name="connsiteY38" fmla="*/ 29101 h 1921469"/>
                <a:gd name="connsiteX39" fmla="*/ 2131970 w 3754363"/>
                <a:gd name="connsiteY39" fmla="*/ 63330 h 1921469"/>
                <a:gd name="connsiteX40" fmla="*/ 1907037 w 3754363"/>
                <a:gd name="connsiteY40" fmla="*/ 151347 h 1921469"/>
                <a:gd name="connsiteX41" fmla="*/ 1662545 w 3754363"/>
                <a:gd name="connsiteY41" fmla="*/ 249144 h 1921469"/>
                <a:gd name="connsiteX42" fmla="*/ 1559859 w 3754363"/>
                <a:gd name="connsiteY42" fmla="*/ 312712 h 1921469"/>
                <a:gd name="connsiteX43" fmla="*/ 1393604 w 3754363"/>
                <a:gd name="connsiteY43" fmla="*/ 386060 h 1921469"/>
                <a:gd name="connsiteX44" fmla="*/ 1344706 w 3754363"/>
                <a:gd name="connsiteY44" fmla="*/ 400729 h 1921469"/>
                <a:gd name="connsiteX45" fmla="*/ 1276248 w 3754363"/>
                <a:gd name="connsiteY45" fmla="*/ 430068 h 1921469"/>
                <a:gd name="connsiteX46" fmla="*/ 1109993 w 3754363"/>
                <a:gd name="connsiteY46" fmla="*/ 469187 h 1921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3754363" h="1921469">
                  <a:moveTo>
                    <a:pt x="1109993" y="469187"/>
                  </a:moveTo>
                  <a:lnTo>
                    <a:pt x="1109993" y="469187"/>
                  </a:lnTo>
                  <a:cubicBezTo>
                    <a:pt x="1030126" y="475707"/>
                    <a:pt x="949637" y="476859"/>
                    <a:pt x="870391" y="488746"/>
                  </a:cubicBezTo>
                  <a:cubicBezTo>
                    <a:pt x="818785" y="496487"/>
                    <a:pt x="768218" y="511084"/>
                    <a:pt x="718806" y="527865"/>
                  </a:cubicBezTo>
                  <a:cubicBezTo>
                    <a:pt x="660157" y="547784"/>
                    <a:pt x="581364" y="591300"/>
                    <a:pt x="528103" y="625662"/>
                  </a:cubicBezTo>
                  <a:cubicBezTo>
                    <a:pt x="504539" y="640865"/>
                    <a:pt x="479910" y="655176"/>
                    <a:pt x="459645" y="674560"/>
                  </a:cubicBezTo>
                  <a:cubicBezTo>
                    <a:pt x="441977" y="691460"/>
                    <a:pt x="430306" y="713679"/>
                    <a:pt x="415636" y="733238"/>
                  </a:cubicBezTo>
                  <a:cubicBezTo>
                    <a:pt x="387086" y="856959"/>
                    <a:pt x="379884" y="862818"/>
                    <a:pt x="410746" y="1051078"/>
                  </a:cubicBezTo>
                  <a:cubicBezTo>
                    <a:pt x="413921" y="1070447"/>
                    <a:pt x="438782" y="1078888"/>
                    <a:pt x="449865" y="1095086"/>
                  </a:cubicBezTo>
                  <a:cubicBezTo>
                    <a:pt x="460156" y="1110126"/>
                    <a:pt x="465183" y="1128214"/>
                    <a:pt x="474314" y="1143985"/>
                  </a:cubicBezTo>
                  <a:cubicBezTo>
                    <a:pt x="483147" y="1159243"/>
                    <a:pt x="493873" y="1173324"/>
                    <a:pt x="503653" y="1187993"/>
                  </a:cubicBezTo>
                  <a:cubicBezTo>
                    <a:pt x="500393" y="1199403"/>
                    <a:pt x="504082" y="1216173"/>
                    <a:pt x="493874" y="1222222"/>
                  </a:cubicBezTo>
                  <a:cubicBezTo>
                    <a:pt x="399979" y="1277864"/>
                    <a:pt x="386866" y="1255148"/>
                    <a:pt x="303170" y="1280900"/>
                  </a:cubicBezTo>
                  <a:cubicBezTo>
                    <a:pt x="154236" y="1326725"/>
                    <a:pt x="324037" y="1289440"/>
                    <a:pt x="195593" y="1315129"/>
                  </a:cubicBezTo>
                  <a:cubicBezTo>
                    <a:pt x="179294" y="1323279"/>
                    <a:pt x="162245" y="1330076"/>
                    <a:pt x="146695" y="1339578"/>
                  </a:cubicBezTo>
                  <a:cubicBezTo>
                    <a:pt x="127031" y="1351595"/>
                    <a:pt x="98825" y="1374530"/>
                    <a:pt x="83127" y="1393367"/>
                  </a:cubicBezTo>
                  <a:cubicBezTo>
                    <a:pt x="74151" y="1404138"/>
                    <a:pt x="66828" y="1416186"/>
                    <a:pt x="58678" y="1427595"/>
                  </a:cubicBezTo>
                  <a:cubicBezTo>
                    <a:pt x="43766" y="1469348"/>
                    <a:pt x="20340" y="1532053"/>
                    <a:pt x="9780" y="1574291"/>
                  </a:cubicBezTo>
                  <a:cubicBezTo>
                    <a:pt x="4971" y="1593528"/>
                    <a:pt x="3260" y="1613410"/>
                    <a:pt x="0" y="1632969"/>
                  </a:cubicBezTo>
                  <a:cubicBezTo>
                    <a:pt x="3260" y="1680237"/>
                    <a:pt x="-1072" y="1728653"/>
                    <a:pt x="9780" y="1774774"/>
                  </a:cubicBezTo>
                  <a:cubicBezTo>
                    <a:pt x="12696" y="1787166"/>
                    <a:pt x="28669" y="1791953"/>
                    <a:pt x="39119" y="1799223"/>
                  </a:cubicBezTo>
                  <a:cubicBezTo>
                    <a:pt x="66212" y="1818070"/>
                    <a:pt x="90446" y="1844177"/>
                    <a:pt x="122246" y="1853011"/>
                  </a:cubicBezTo>
                  <a:cubicBezTo>
                    <a:pt x="151585" y="1861161"/>
                    <a:pt x="180489" y="1871081"/>
                    <a:pt x="210263" y="1877461"/>
                  </a:cubicBezTo>
                  <a:cubicBezTo>
                    <a:pt x="283537" y="1893163"/>
                    <a:pt x="391607" y="1905993"/>
                    <a:pt x="464535" y="1911690"/>
                  </a:cubicBezTo>
                  <a:cubicBezTo>
                    <a:pt x="523125" y="1916267"/>
                    <a:pt x="581891" y="1918209"/>
                    <a:pt x="640569" y="1921469"/>
                  </a:cubicBezTo>
                  <a:cubicBezTo>
                    <a:pt x="971448" y="1914949"/>
                    <a:pt x="1302545" y="1915574"/>
                    <a:pt x="1633206" y="1901910"/>
                  </a:cubicBezTo>
                  <a:cubicBezTo>
                    <a:pt x="1750069" y="1897081"/>
                    <a:pt x="1890401" y="1863018"/>
                    <a:pt x="1995054" y="1809003"/>
                  </a:cubicBezTo>
                  <a:cubicBezTo>
                    <a:pt x="2042873" y="1784322"/>
                    <a:pt x="2084499" y="1749000"/>
                    <a:pt x="2127080" y="1716096"/>
                  </a:cubicBezTo>
                  <a:cubicBezTo>
                    <a:pt x="2209716" y="1652241"/>
                    <a:pt x="2244612" y="1606667"/>
                    <a:pt x="2312894" y="1520502"/>
                  </a:cubicBezTo>
                  <a:cubicBezTo>
                    <a:pt x="2348326" y="1475791"/>
                    <a:pt x="2377837" y="1426364"/>
                    <a:pt x="2415581" y="1383587"/>
                  </a:cubicBezTo>
                  <a:cubicBezTo>
                    <a:pt x="2482225" y="1308058"/>
                    <a:pt x="2626648" y="1188805"/>
                    <a:pt x="2704081" y="1139095"/>
                  </a:cubicBezTo>
                  <a:cubicBezTo>
                    <a:pt x="2775892" y="1092994"/>
                    <a:pt x="2856487" y="1061816"/>
                    <a:pt x="2929014" y="1016849"/>
                  </a:cubicBezTo>
                  <a:cubicBezTo>
                    <a:pt x="3019695" y="960627"/>
                    <a:pt x="3102926" y="893013"/>
                    <a:pt x="3193065" y="835925"/>
                  </a:cubicBezTo>
                  <a:cubicBezTo>
                    <a:pt x="3310532" y="761529"/>
                    <a:pt x="3555916" y="654483"/>
                    <a:pt x="3638040" y="562094"/>
                  </a:cubicBezTo>
                  <a:lnTo>
                    <a:pt x="3716278" y="474077"/>
                  </a:lnTo>
                  <a:cubicBezTo>
                    <a:pt x="3736314" y="410629"/>
                    <a:pt x="3764776" y="348046"/>
                    <a:pt x="3750507" y="278483"/>
                  </a:cubicBezTo>
                  <a:cubicBezTo>
                    <a:pt x="3743916" y="246350"/>
                    <a:pt x="3726897" y="216154"/>
                    <a:pt x="3706498" y="190466"/>
                  </a:cubicBezTo>
                  <a:cubicBezTo>
                    <a:pt x="3650611" y="120090"/>
                    <a:pt x="3560812" y="72500"/>
                    <a:pt x="3476676" y="48661"/>
                  </a:cubicBezTo>
                  <a:cubicBezTo>
                    <a:pt x="3427658" y="34773"/>
                    <a:pt x="3375619" y="35621"/>
                    <a:pt x="3325091" y="29101"/>
                  </a:cubicBezTo>
                  <a:cubicBezTo>
                    <a:pt x="2908134" y="30988"/>
                    <a:pt x="2517443" y="-56595"/>
                    <a:pt x="2131970" y="63330"/>
                  </a:cubicBezTo>
                  <a:cubicBezTo>
                    <a:pt x="2038560" y="92391"/>
                    <a:pt x="1999645" y="115030"/>
                    <a:pt x="1907037" y="151347"/>
                  </a:cubicBezTo>
                  <a:cubicBezTo>
                    <a:pt x="1828509" y="182142"/>
                    <a:pt x="1738059" y="209671"/>
                    <a:pt x="1662545" y="249144"/>
                  </a:cubicBezTo>
                  <a:cubicBezTo>
                    <a:pt x="1626869" y="267793"/>
                    <a:pt x="1595132" y="293311"/>
                    <a:pt x="1559859" y="312712"/>
                  </a:cubicBezTo>
                  <a:cubicBezTo>
                    <a:pt x="1518839" y="335273"/>
                    <a:pt x="1440609" y="369138"/>
                    <a:pt x="1393604" y="386060"/>
                  </a:cubicBezTo>
                  <a:cubicBezTo>
                    <a:pt x="1377593" y="391824"/>
                    <a:pt x="1360640" y="394754"/>
                    <a:pt x="1344706" y="400729"/>
                  </a:cubicBezTo>
                  <a:cubicBezTo>
                    <a:pt x="1321460" y="409446"/>
                    <a:pt x="1300382" y="424243"/>
                    <a:pt x="1276248" y="430068"/>
                  </a:cubicBezTo>
                  <a:lnTo>
                    <a:pt x="1109993" y="469187"/>
                  </a:lnTo>
                  <a:close/>
                </a:path>
              </a:pathLst>
            </a:custGeom>
            <a:solidFill>
              <a:srgbClr val="97E9FF">
                <a:alpha val="69804"/>
              </a:srgb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8" name="Graphic 27" descr="Rubber duck with solid fill">
              <a:extLst>
                <a:ext uri="{FF2B5EF4-FFF2-40B4-BE49-F238E27FC236}">
                  <a16:creationId xmlns:a16="http://schemas.microsoft.com/office/drawing/2014/main" id="{D50709F8-CC6A-4F3E-94DF-2CDFE749E93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3085081" y="849609"/>
              <a:ext cx="1086767" cy="1086767"/>
            </a:xfrm>
            <a:prstGeom prst="rect">
              <a:avLst/>
            </a:prstGeom>
          </p:spPr>
        </p:pic>
        <p:pic>
          <p:nvPicPr>
            <p:cNvPr id="29" name="Graphic 28" descr="Rubber duck with solid fill">
              <a:extLst>
                <a:ext uri="{FF2B5EF4-FFF2-40B4-BE49-F238E27FC236}">
                  <a16:creationId xmlns:a16="http://schemas.microsoft.com/office/drawing/2014/main" id="{26C9A71C-B5C8-4A9C-8117-38282BAA5D6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4171848" y="586373"/>
              <a:ext cx="1086767" cy="1086767"/>
            </a:xfrm>
            <a:prstGeom prst="rect">
              <a:avLst/>
            </a:prstGeom>
          </p:spPr>
        </p:pic>
        <p:pic>
          <p:nvPicPr>
            <p:cNvPr id="30" name="Graphic 29" descr="Rubber duck with solid fill">
              <a:extLst>
                <a:ext uri="{FF2B5EF4-FFF2-40B4-BE49-F238E27FC236}">
                  <a16:creationId xmlns:a16="http://schemas.microsoft.com/office/drawing/2014/main" id="{76779D4E-5115-4F4A-9D0E-0D64666C35C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3628464" y="1936376"/>
              <a:ext cx="1086767" cy="1086767"/>
            </a:xfrm>
            <a:prstGeom prst="rect">
              <a:avLst/>
            </a:prstGeom>
          </p:spPr>
        </p:pic>
        <p:pic>
          <p:nvPicPr>
            <p:cNvPr id="31" name="Graphic 30" descr="Rubber duck with solid fill">
              <a:extLst>
                <a:ext uri="{FF2B5EF4-FFF2-40B4-BE49-F238E27FC236}">
                  <a16:creationId xmlns:a16="http://schemas.microsoft.com/office/drawing/2014/main" id="{78CF023B-E8C4-4E56-9AC0-76BA762E947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4731406" y="1178689"/>
              <a:ext cx="1086767" cy="1086767"/>
            </a:xfrm>
            <a:prstGeom prst="rect">
              <a:avLst/>
            </a:prstGeom>
          </p:spPr>
        </p:pic>
        <p:pic>
          <p:nvPicPr>
            <p:cNvPr id="32" name="Graphic 31" descr="Plant with solid fill">
              <a:extLst>
                <a:ext uri="{FF2B5EF4-FFF2-40B4-BE49-F238E27FC236}">
                  <a16:creationId xmlns:a16="http://schemas.microsoft.com/office/drawing/2014/main" id="{2C70FCC9-2F91-44FC-923C-B9D4A82E608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267240" y="2308649"/>
              <a:ext cx="914400" cy="914400"/>
            </a:xfrm>
            <a:prstGeom prst="rect">
              <a:avLst/>
            </a:prstGeom>
          </p:spPr>
        </p:pic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18D4F439-82D9-426A-9C11-1CD315F7BE3B}"/>
              </a:ext>
            </a:extLst>
          </p:cNvPr>
          <p:cNvGrpSpPr/>
          <p:nvPr/>
        </p:nvGrpSpPr>
        <p:grpSpPr>
          <a:xfrm>
            <a:off x="8293442" y="1910387"/>
            <a:ext cx="2053061" cy="1361526"/>
            <a:chOff x="7203030" y="639567"/>
            <a:chExt cx="3906466" cy="2590647"/>
          </a:xfrm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42CCDDD9-240F-43A9-A038-C75A6C323C02}"/>
                </a:ext>
              </a:extLst>
            </p:cNvPr>
            <p:cNvSpPr/>
            <p:nvPr/>
          </p:nvSpPr>
          <p:spPr>
            <a:xfrm>
              <a:off x="7355133" y="1257741"/>
              <a:ext cx="3754363" cy="1921469"/>
            </a:xfrm>
            <a:custGeom>
              <a:avLst/>
              <a:gdLst>
                <a:gd name="connsiteX0" fmla="*/ 1109993 w 3754363"/>
                <a:gd name="connsiteY0" fmla="*/ 469187 h 1921469"/>
                <a:gd name="connsiteX1" fmla="*/ 1109993 w 3754363"/>
                <a:gd name="connsiteY1" fmla="*/ 469187 h 1921469"/>
                <a:gd name="connsiteX2" fmla="*/ 870391 w 3754363"/>
                <a:gd name="connsiteY2" fmla="*/ 488746 h 1921469"/>
                <a:gd name="connsiteX3" fmla="*/ 718806 w 3754363"/>
                <a:gd name="connsiteY3" fmla="*/ 527865 h 1921469"/>
                <a:gd name="connsiteX4" fmla="*/ 528103 w 3754363"/>
                <a:gd name="connsiteY4" fmla="*/ 625662 h 1921469"/>
                <a:gd name="connsiteX5" fmla="*/ 459645 w 3754363"/>
                <a:gd name="connsiteY5" fmla="*/ 674560 h 1921469"/>
                <a:gd name="connsiteX6" fmla="*/ 415636 w 3754363"/>
                <a:gd name="connsiteY6" fmla="*/ 733238 h 1921469"/>
                <a:gd name="connsiteX7" fmla="*/ 410746 w 3754363"/>
                <a:gd name="connsiteY7" fmla="*/ 1051078 h 1921469"/>
                <a:gd name="connsiteX8" fmla="*/ 449865 w 3754363"/>
                <a:gd name="connsiteY8" fmla="*/ 1095086 h 1921469"/>
                <a:gd name="connsiteX9" fmla="*/ 474314 w 3754363"/>
                <a:gd name="connsiteY9" fmla="*/ 1143985 h 1921469"/>
                <a:gd name="connsiteX10" fmla="*/ 503653 w 3754363"/>
                <a:gd name="connsiteY10" fmla="*/ 1187993 h 1921469"/>
                <a:gd name="connsiteX11" fmla="*/ 493874 w 3754363"/>
                <a:gd name="connsiteY11" fmla="*/ 1222222 h 1921469"/>
                <a:gd name="connsiteX12" fmla="*/ 303170 w 3754363"/>
                <a:gd name="connsiteY12" fmla="*/ 1280900 h 1921469"/>
                <a:gd name="connsiteX13" fmla="*/ 195593 w 3754363"/>
                <a:gd name="connsiteY13" fmla="*/ 1315129 h 1921469"/>
                <a:gd name="connsiteX14" fmla="*/ 146695 w 3754363"/>
                <a:gd name="connsiteY14" fmla="*/ 1339578 h 1921469"/>
                <a:gd name="connsiteX15" fmla="*/ 83127 w 3754363"/>
                <a:gd name="connsiteY15" fmla="*/ 1393367 h 1921469"/>
                <a:gd name="connsiteX16" fmla="*/ 58678 w 3754363"/>
                <a:gd name="connsiteY16" fmla="*/ 1427595 h 1921469"/>
                <a:gd name="connsiteX17" fmla="*/ 9780 w 3754363"/>
                <a:gd name="connsiteY17" fmla="*/ 1574291 h 1921469"/>
                <a:gd name="connsiteX18" fmla="*/ 0 w 3754363"/>
                <a:gd name="connsiteY18" fmla="*/ 1632969 h 1921469"/>
                <a:gd name="connsiteX19" fmla="*/ 9780 w 3754363"/>
                <a:gd name="connsiteY19" fmla="*/ 1774774 h 1921469"/>
                <a:gd name="connsiteX20" fmla="*/ 39119 w 3754363"/>
                <a:gd name="connsiteY20" fmla="*/ 1799223 h 1921469"/>
                <a:gd name="connsiteX21" fmla="*/ 122246 w 3754363"/>
                <a:gd name="connsiteY21" fmla="*/ 1853011 h 1921469"/>
                <a:gd name="connsiteX22" fmla="*/ 210263 w 3754363"/>
                <a:gd name="connsiteY22" fmla="*/ 1877461 h 1921469"/>
                <a:gd name="connsiteX23" fmla="*/ 464535 w 3754363"/>
                <a:gd name="connsiteY23" fmla="*/ 1911690 h 1921469"/>
                <a:gd name="connsiteX24" fmla="*/ 640569 w 3754363"/>
                <a:gd name="connsiteY24" fmla="*/ 1921469 h 1921469"/>
                <a:gd name="connsiteX25" fmla="*/ 1633206 w 3754363"/>
                <a:gd name="connsiteY25" fmla="*/ 1901910 h 1921469"/>
                <a:gd name="connsiteX26" fmla="*/ 1995054 w 3754363"/>
                <a:gd name="connsiteY26" fmla="*/ 1809003 h 1921469"/>
                <a:gd name="connsiteX27" fmla="*/ 2127080 w 3754363"/>
                <a:gd name="connsiteY27" fmla="*/ 1716096 h 1921469"/>
                <a:gd name="connsiteX28" fmla="*/ 2312894 w 3754363"/>
                <a:gd name="connsiteY28" fmla="*/ 1520502 h 1921469"/>
                <a:gd name="connsiteX29" fmla="*/ 2415581 w 3754363"/>
                <a:gd name="connsiteY29" fmla="*/ 1383587 h 1921469"/>
                <a:gd name="connsiteX30" fmla="*/ 2704081 w 3754363"/>
                <a:gd name="connsiteY30" fmla="*/ 1139095 h 1921469"/>
                <a:gd name="connsiteX31" fmla="*/ 2929014 w 3754363"/>
                <a:gd name="connsiteY31" fmla="*/ 1016849 h 1921469"/>
                <a:gd name="connsiteX32" fmla="*/ 3193065 w 3754363"/>
                <a:gd name="connsiteY32" fmla="*/ 835925 h 1921469"/>
                <a:gd name="connsiteX33" fmla="*/ 3638040 w 3754363"/>
                <a:gd name="connsiteY33" fmla="*/ 562094 h 1921469"/>
                <a:gd name="connsiteX34" fmla="*/ 3716278 w 3754363"/>
                <a:gd name="connsiteY34" fmla="*/ 474077 h 1921469"/>
                <a:gd name="connsiteX35" fmla="*/ 3750507 w 3754363"/>
                <a:gd name="connsiteY35" fmla="*/ 278483 h 1921469"/>
                <a:gd name="connsiteX36" fmla="*/ 3706498 w 3754363"/>
                <a:gd name="connsiteY36" fmla="*/ 190466 h 1921469"/>
                <a:gd name="connsiteX37" fmla="*/ 3476676 w 3754363"/>
                <a:gd name="connsiteY37" fmla="*/ 48661 h 1921469"/>
                <a:gd name="connsiteX38" fmla="*/ 3325091 w 3754363"/>
                <a:gd name="connsiteY38" fmla="*/ 29101 h 1921469"/>
                <a:gd name="connsiteX39" fmla="*/ 2131970 w 3754363"/>
                <a:gd name="connsiteY39" fmla="*/ 63330 h 1921469"/>
                <a:gd name="connsiteX40" fmla="*/ 1907037 w 3754363"/>
                <a:gd name="connsiteY40" fmla="*/ 151347 h 1921469"/>
                <a:gd name="connsiteX41" fmla="*/ 1662545 w 3754363"/>
                <a:gd name="connsiteY41" fmla="*/ 249144 h 1921469"/>
                <a:gd name="connsiteX42" fmla="*/ 1559859 w 3754363"/>
                <a:gd name="connsiteY42" fmla="*/ 312712 h 1921469"/>
                <a:gd name="connsiteX43" fmla="*/ 1393604 w 3754363"/>
                <a:gd name="connsiteY43" fmla="*/ 386060 h 1921469"/>
                <a:gd name="connsiteX44" fmla="*/ 1344706 w 3754363"/>
                <a:gd name="connsiteY44" fmla="*/ 400729 h 1921469"/>
                <a:gd name="connsiteX45" fmla="*/ 1276248 w 3754363"/>
                <a:gd name="connsiteY45" fmla="*/ 430068 h 1921469"/>
                <a:gd name="connsiteX46" fmla="*/ 1109993 w 3754363"/>
                <a:gd name="connsiteY46" fmla="*/ 469187 h 1921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3754363" h="1921469">
                  <a:moveTo>
                    <a:pt x="1109993" y="469187"/>
                  </a:moveTo>
                  <a:lnTo>
                    <a:pt x="1109993" y="469187"/>
                  </a:lnTo>
                  <a:cubicBezTo>
                    <a:pt x="1030126" y="475707"/>
                    <a:pt x="949637" y="476859"/>
                    <a:pt x="870391" y="488746"/>
                  </a:cubicBezTo>
                  <a:cubicBezTo>
                    <a:pt x="818785" y="496487"/>
                    <a:pt x="768218" y="511084"/>
                    <a:pt x="718806" y="527865"/>
                  </a:cubicBezTo>
                  <a:cubicBezTo>
                    <a:pt x="660157" y="547784"/>
                    <a:pt x="581364" y="591300"/>
                    <a:pt x="528103" y="625662"/>
                  </a:cubicBezTo>
                  <a:cubicBezTo>
                    <a:pt x="504539" y="640865"/>
                    <a:pt x="479910" y="655176"/>
                    <a:pt x="459645" y="674560"/>
                  </a:cubicBezTo>
                  <a:cubicBezTo>
                    <a:pt x="441977" y="691460"/>
                    <a:pt x="430306" y="713679"/>
                    <a:pt x="415636" y="733238"/>
                  </a:cubicBezTo>
                  <a:cubicBezTo>
                    <a:pt x="387086" y="856959"/>
                    <a:pt x="379884" y="862818"/>
                    <a:pt x="410746" y="1051078"/>
                  </a:cubicBezTo>
                  <a:cubicBezTo>
                    <a:pt x="413921" y="1070447"/>
                    <a:pt x="438782" y="1078888"/>
                    <a:pt x="449865" y="1095086"/>
                  </a:cubicBezTo>
                  <a:cubicBezTo>
                    <a:pt x="460156" y="1110126"/>
                    <a:pt x="465183" y="1128214"/>
                    <a:pt x="474314" y="1143985"/>
                  </a:cubicBezTo>
                  <a:cubicBezTo>
                    <a:pt x="483147" y="1159243"/>
                    <a:pt x="493873" y="1173324"/>
                    <a:pt x="503653" y="1187993"/>
                  </a:cubicBezTo>
                  <a:cubicBezTo>
                    <a:pt x="500393" y="1199403"/>
                    <a:pt x="504082" y="1216173"/>
                    <a:pt x="493874" y="1222222"/>
                  </a:cubicBezTo>
                  <a:cubicBezTo>
                    <a:pt x="399979" y="1277864"/>
                    <a:pt x="386866" y="1255148"/>
                    <a:pt x="303170" y="1280900"/>
                  </a:cubicBezTo>
                  <a:cubicBezTo>
                    <a:pt x="154236" y="1326725"/>
                    <a:pt x="324037" y="1289440"/>
                    <a:pt x="195593" y="1315129"/>
                  </a:cubicBezTo>
                  <a:cubicBezTo>
                    <a:pt x="179294" y="1323279"/>
                    <a:pt x="162245" y="1330076"/>
                    <a:pt x="146695" y="1339578"/>
                  </a:cubicBezTo>
                  <a:cubicBezTo>
                    <a:pt x="127031" y="1351595"/>
                    <a:pt x="98825" y="1374530"/>
                    <a:pt x="83127" y="1393367"/>
                  </a:cubicBezTo>
                  <a:cubicBezTo>
                    <a:pt x="74151" y="1404138"/>
                    <a:pt x="66828" y="1416186"/>
                    <a:pt x="58678" y="1427595"/>
                  </a:cubicBezTo>
                  <a:cubicBezTo>
                    <a:pt x="43766" y="1469348"/>
                    <a:pt x="20340" y="1532053"/>
                    <a:pt x="9780" y="1574291"/>
                  </a:cubicBezTo>
                  <a:cubicBezTo>
                    <a:pt x="4971" y="1593528"/>
                    <a:pt x="3260" y="1613410"/>
                    <a:pt x="0" y="1632969"/>
                  </a:cubicBezTo>
                  <a:cubicBezTo>
                    <a:pt x="3260" y="1680237"/>
                    <a:pt x="-1072" y="1728653"/>
                    <a:pt x="9780" y="1774774"/>
                  </a:cubicBezTo>
                  <a:cubicBezTo>
                    <a:pt x="12696" y="1787166"/>
                    <a:pt x="28669" y="1791953"/>
                    <a:pt x="39119" y="1799223"/>
                  </a:cubicBezTo>
                  <a:cubicBezTo>
                    <a:pt x="66212" y="1818070"/>
                    <a:pt x="90446" y="1844177"/>
                    <a:pt x="122246" y="1853011"/>
                  </a:cubicBezTo>
                  <a:cubicBezTo>
                    <a:pt x="151585" y="1861161"/>
                    <a:pt x="180489" y="1871081"/>
                    <a:pt x="210263" y="1877461"/>
                  </a:cubicBezTo>
                  <a:cubicBezTo>
                    <a:pt x="283537" y="1893163"/>
                    <a:pt x="391607" y="1905993"/>
                    <a:pt x="464535" y="1911690"/>
                  </a:cubicBezTo>
                  <a:cubicBezTo>
                    <a:pt x="523125" y="1916267"/>
                    <a:pt x="581891" y="1918209"/>
                    <a:pt x="640569" y="1921469"/>
                  </a:cubicBezTo>
                  <a:cubicBezTo>
                    <a:pt x="971448" y="1914949"/>
                    <a:pt x="1302545" y="1915574"/>
                    <a:pt x="1633206" y="1901910"/>
                  </a:cubicBezTo>
                  <a:cubicBezTo>
                    <a:pt x="1750069" y="1897081"/>
                    <a:pt x="1890401" y="1863018"/>
                    <a:pt x="1995054" y="1809003"/>
                  </a:cubicBezTo>
                  <a:cubicBezTo>
                    <a:pt x="2042873" y="1784322"/>
                    <a:pt x="2084499" y="1749000"/>
                    <a:pt x="2127080" y="1716096"/>
                  </a:cubicBezTo>
                  <a:cubicBezTo>
                    <a:pt x="2209716" y="1652241"/>
                    <a:pt x="2244612" y="1606667"/>
                    <a:pt x="2312894" y="1520502"/>
                  </a:cubicBezTo>
                  <a:cubicBezTo>
                    <a:pt x="2348326" y="1475791"/>
                    <a:pt x="2377837" y="1426364"/>
                    <a:pt x="2415581" y="1383587"/>
                  </a:cubicBezTo>
                  <a:cubicBezTo>
                    <a:pt x="2482225" y="1308058"/>
                    <a:pt x="2626648" y="1188805"/>
                    <a:pt x="2704081" y="1139095"/>
                  </a:cubicBezTo>
                  <a:cubicBezTo>
                    <a:pt x="2775892" y="1092994"/>
                    <a:pt x="2856487" y="1061816"/>
                    <a:pt x="2929014" y="1016849"/>
                  </a:cubicBezTo>
                  <a:cubicBezTo>
                    <a:pt x="3019695" y="960627"/>
                    <a:pt x="3102926" y="893013"/>
                    <a:pt x="3193065" y="835925"/>
                  </a:cubicBezTo>
                  <a:cubicBezTo>
                    <a:pt x="3310532" y="761529"/>
                    <a:pt x="3555916" y="654483"/>
                    <a:pt x="3638040" y="562094"/>
                  </a:cubicBezTo>
                  <a:lnTo>
                    <a:pt x="3716278" y="474077"/>
                  </a:lnTo>
                  <a:cubicBezTo>
                    <a:pt x="3736314" y="410629"/>
                    <a:pt x="3764776" y="348046"/>
                    <a:pt x="3750507" y="278483"/>
                  </a:cubicBezTo>
                  <a:cubicBezTo>
                    <a:pt x="3743916" y="246350"/>
                    <a:pt x="3726897" y="216154"/>
                    <a:pt x="3706498" y="190466"/>
                  </a:cubicBezTo>
                  <a:cubicBezTo>
                    <a:pt x="3650611" y="120090"/>
                    <a:pt x="3560812" y="72500"/>
                    <a:pt x="3476676" y="48661"/>
                  </a:cubicBezTo>
                  <a:cubicBezTo>
                    <a:pt x="3427658" y="34773"/>
                    <a:pt x="3375619" y="35621"/>
                    <a:pt x="3325091" y="29101"/>
                  </a:cubicBezTo>
                  <a:cubicBezTo>
                    <a:pt x="2908134" y="30988"/>
                    <a:pt x="2517443" y="-56595"/>
                    <a:pt x="2131970" y="63330"/>
                  </a:cubicBezTo>
                  <a:cubicBezTo>
                    <a:pt x="2038560" y="92391"/>
                    <a:pt x="1999645" y="115030"/>
                    <a:pt x="1907037" y="151347"/>
                  </a:cubicBezTo>
                  <a:cubicBezTo>
                    <a:pt x="1828509" y="182142"/>
                    <a:pt x="1738059" y="209671"/>
                    <a:pt x="1662545" y="249144"/>
                  </a:cubicBezTo>
                  <a:cubicBezTo>
                    <a:pt x="1626869" y="267793"/>
                    <a:pt x="1595132" y="293311"/>
                    <a:pt x="1559859" y="312712"/>
                  </a:cubicBezTo>
                  <a:cubicBezTo>
                    <a:pt x="1518839" y="335273"/>
                    <a:pt x="1440609" y="369138"/>
                    <a:pt x="1393604" y="386060"/>
                  </a:cubicBezTo>
                  <a:cubicBezTo>
                    <a:pt x="1377593" y="391824"/>
                    <a:pt x="1360640" y="394754"/>
                    <a:pt x="1344706" y="400729"/>
                  </a:cubicBezTo>
                  <a:cubicBezTo>
                    <a:pt x="1321460" y="409446"/>
                    <a:pt x="1300382" y="424243"/>
                    <a:pt x="1276248" y="430068"/>
                  </a:cubicBezTo>
                  <a:lnTo>
                    <a:pt x="1109993" y="469187"/>
                  </a:lnTo>
                  <a:close/>
                </a:path>
              </a:pathLst>
            </a:custGeom>
            <a:solidFill>
              <a:srgbClr val="97E9FF">
                <a:alpha val="69804"/>
              </a:srgb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5" name="Graphic 44" descr="Rubber duck with solid fill">
              <a:extLst>
                <a:ext uri="{FF2B5EF4-FFF2-40B4-BE49-F238E27FC236}">
                  <a16:creationId xmlns:a16="http://schemas.microsoft.com/office/drawing/2014/main" id="{40FCCCE2-43A4-4C6B-A4AB-53D732D4273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10015299" y="793207"/>
              <a:ext cx="1086767" cy="1086767"/>
            </a:xfrm>
            <a:prstGeom prst="rect">
              <a:avLst/>
            </a:prstGeom>
          </p:spPr>
        </p:pic>
        <p:pic>
          <p:nvPicPr>
            <p:cNvPr id="46" name="Graphic 45" descr="Rubber duck with solid fill">
              <a:extLst>
                <a:ext uri="{FF2B5EF4-FFF2-40B4-BE49-F238E27FC236}">
                  <a16:creationId xmlns:a16="http://schemas.microsoft.com/office/drawing/2014/main" id="{B059A0C3-1444-4D48-B25F-A200E7A14A7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9018587" y="1392992"/>
              <a:ext cx="1086767" cy="1086767"/>
            </a:xfrm>
            <a:prstGeom prst="rect">
              <a:avLst/>
            </a:prstGeom>
          </p:spPr>
        </p:pic>
        <p:pic>
          <p:nvPicPr>
            <p:cNvPr id="47" name="Graphic 46" descr="Plant with solid fill">
              <a:extLst>
                <a:ext uri="{FF2B5EF4-FFF2-40B4-BE49-F238E27FC236}">
                  <a16:creationId xmlns:a16="http://schemas.microsoft.com/office/drawing/2014/main" id="{EE22B4C7-1CD7-4DDC-9248-83749951F86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203030" y="1688624"/>
              <a:ext cx="914400" cy="914400"/>
            </a:xfrm>
            <a:prstGeom prst="rect">
              <a:avLst/>
            </a:prstGeom>
          </p:spPr>
        </p:pic>
        <p:pic>
          <p:nvPicPr>
            <p:cNvPr id="48" name="Graphic 47" descr="Plant with solid fill">
              <a:extLst>
                <a:ext uri="{FF2B5EF4-FFF2-40B4-BE49-F238E27FC236}">
                  <a16:creationId xmlns:a16="http://schemas.microsoft.com/office/drawing/2014/main" id="{C47D7938-C142-43F7-911F-2D779A61C35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104187" y="935792"/>
              <a:ext cx="914400" cy="914400"/>
            </a:xfrm>
            <a:prstGeom prst="rect">
              <a:avLst/>
            </a:prstGeom>
          </p:spPr>
        </p:pic>
        <p:pic>
          <p:nvPicPr>
            <p:cNvPr id="49" name="Graphic 48" descr="Plant with solid fill">
              <a:extLst>
                <a:ext uri="{FF2B5EF4-FFF2-40B4-BE49-F238E27FC236}">
                  <a16:creationId xmlns:a16="http://schemas.microsoft.com/office/drawing/2014/main" id="{D71D6B01-453E-441F-AD28-A6C59D4AD26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9991666" y="1394249"/>
              <a:ext cx="914400" cy="914400"/>
            </a:xfrm>
            <a:prstGeom prst="rect">
              <a:avLst/>
            </a:prstGeom>
          </p:spPr>
        </p:pic>
        <p:pic>
          <p:nvPicPr>
            <p:cNvPr id="50" name="Graphic 49" descr="Plant with solid fill">
              <a:extLst>
                <a:ext uri="{FF2B5EF4-FFF2-40B4-BE49-F238E27FC236}">
                  <a16:creationId xmlns:a16="http://schemas.microsoft.com/office/drawing/2014/main" id="{C096F366-713F-4CFA-9051-7978FDAF239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355133" y="2315814"/>
              <a:ext cx="914400" cy="914400"/>
            </a:xfrm>
            <a:prstGeom prst="rect">
              <a:avLst/>
            </a:prstGeom>
          </p:spPr>
        </p:pic>
        <p:pic>
          <p:nvPicPr>
            <p:cNvPr id="51" name="Graphic 50" descr="Plant with solid fill">
              <a:extLst>
                <a:ext uri="{FF2B5EF4-FFF2-40B4-BE49-F238E27FC236}">
                  <a16:creationId xmlns:a16="http://schemas.microsoft.com/office/drawing/2014/main" id="{48682E16-33BF-4B62-BE44-9571AB87291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626688" y="2308649"/>
              <a:ext cx="914400" cy="914400"/>
            </a:xfrm>
            <a:prstGeom prst="rect">
              <a:avLst/>
            </a:prstGeom>
          </p:spPr>
        </p:pic>
        <p:pic>
          <p:nvPicPr>
            <p:cNvPr id="52" name="Graphic 51" descr="Lotus Flower with solid fill">
              <a:extLst>
                <a:ext uri="{FF2B5EF4-FFF2-40B4-BE49-F238E27FC236}">
                  <a16:creationId xmlns:a16="http://schemas.microsoft.com/office/drawing/2014/main" id="{AAE30AAF-83D0-4AD5-93D3-FCFF46FEDF5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9001238" y="639567"/>
              <a:ext cx="914400" cy="914400"/>
            </a:xfrm>
            <a:prstGeom prst="rect">
              <a:avLst/>
            </a:prstGeom>
          </p:spPr>
        </p:pic>
      </p:grp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341AA863-A04D-4E4C-B370-8E17A3A66199}"/>
              </a:ext>
            </a:extLst>
          </p:cNvPr>
          <p:cNvSpPr/>
          <p:nvPr/>
        </p:nvSpPr>
        <p:spPr>
          <a:xfrm>
            <a:off x="2738964" y="2258310"/>
            <a:ext cx="1171411" cy="100983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3X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625845CD-F61D-4FC1-98CB-4686D65E480A}"/>
              </a:ext>
            </a:extLst>
          </p:cNvPr>
          <p:cNvSpPr/>
          <p:nvPr/>
        </p:nvSpPr>
        <p:spPr>
          <a:xfrm>
            <a:off x="7010861" y="2207205"/>
            <a:ext cx="1065967" cy="10659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2X</a:t>
            </a:r>
          </a:p>
        </p:txBody>
      </p:sp>
    </p:spTree>
    <p:extLst>
      <p:ext uri="{BB962C8B-B14F-4D97-AF65-F5344CB8AC3E}">
        <p14:creationId xmlns:p14="http://schemas.microsoft.com/office/powerpoint/2010/main" val="197458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CAA1142F-F325-4881-A8A5-FF79868C1C48}"/>
              </a:ext>
            </a:extLst>
          </p:cNvPr>
          <p:cNvGrpSpPr/>
          <p:nvPr/>
        </p:nvGrpSpPr>
        <p:grpSpPr>
          <a:xfrm>
            <a:off x="3306521" y="154529"/>
            <a:ext cx="2460415" cy="1727941"/>
            <a:chOff x="2239546" y="586373"/>
            <a:chExt cx="3754363" cy="2636676"/>
          </a:xfrm>
        </p:grpSpPr>
        <p:sp>
          <p:nvSpPr>
            <p:cNvPr id="2" name="Freeform: Shape 1">
              <a:extLst>
                <a:ext uri="{FF2B5EF4-FFF2-40B4-BE49-F238E27FC236}">
                  <a16:creationId xmlns:a16="http://schemas.microsoft.com/office/drawing/2014/main" id="{429DCF09-BC0C-40CE-BCE3-C645C5150F21}"/>
                </a:ext>
              </a:extLst>
            </p:cNvPr>
            <p:cNvSpPr/>
            <p:nvPr/>
          </p:nvSpPr>
          <p:spPr>
            <a:xfrm>
              <a:off x="2239546" y="1178689"/>
              <a:ext cx="3754363" cy="1921469"/>
            </a:xfrm>
            <a:custGeom>
              <a:avLst/>
              <a:gdLst>
                <a:gd name="connsiteX0" fmla="*/ 1109993 w 3754363"/>
                <a:gd name="connsiteY0" fmla="*/ 469187 h 1921469"/>
                <a:gd name="connsiteX1" fmla="*/ 1109993 w 3754363"/>
                <a:gd name="connsiteY1" fmla="*/ 469187 h 1921469"/>
                <a:gd name="connsiteX2" fmla="*/ 870391 w 3754363"/>
                <a:gd name="connsiteY2" fmla="*/ 488746 h 1921469"/>
                <a:gd name="connsiteX3" fmla="*/ 718806 w 3754363"/>
                <a:gd name="connsiteY3" fmla="*/ 527865 h 1921469"/>
                <a:gd name="connsiteX4" fmla="*/ 528103 w 3754363"/>
                <a:gd name="connsiteY4" fmla="*/ 625662 h 1921469"/>
                <a:gd name="connsiteX5" fmla="*/ 459645 w 3754363"/>
                <a:gd name="connsiteY5" fmla="*/ 674560 h 1921469"/>
                <a:gd name="connsiteX6" fmla="*/ 415636 w 3754363"/>
                <a:gd name="connsiteY6" fmla="*/ 733238 h 1921469"/>
                <a:gd name="connsiteX7" fmla="*/ 410746 w 3754363"/>
                <a:gd name="connsiteY7" fmla="*/ 1051078 h 1921469"/>
                <a:gd name="connsiteX8" fmla="*/ 449865 w 3754363"/>
                <a:gd name="connsiteY8" fmla="*/ 1095086 h 1921469"/>
                <a:gd name="connsiteX9" fmla="*/ 474314 w 3754363"/>
                <a:gd name="connsiteY9" fmla="*/ 1143985 h 1921469"/>
                <a:gd name="connsiteX10" fmla="*/ 503653 w 3754363"/>
                <a:gd name="connsiteY10" fmla="*/ 1187993 h 1921469"/>
                <a:gd name="connsiteX11" fmla="*/ 493874 w 3754363"/>
                <a:gd name="connsiteY11" fmla="*/ 1222222 h 1921469"/>
                <a:gd name="connsiteX12" fmla="*/ 303170 w 3754363"/>
                <a:gd name="connsiteY12" fmla="*/ 1280900 h 1921469"/>
                <a:gd name="connsiteX13" fmla="*/ 195593 w 3754363"/>
                <a:gd name="connsiteY13" fmla="*/ 1315129 h 1921469"/>
                <a:gd name="connsiteX14" fmla="*/ 146695 w 3754363"/>
                <a:gd name="connsiteY14" fmla="*/ 1339578 h 1921469"/>
                <a:gd name="connsiteX15" fmla="*/ 83127 w 3754363"/>
                <a:gd name="connsiteY15" fmla="*/ 1393367 h 1921469"/>
                <a:gd name="connsiteX16" fmla="*/ 58678 w 3754363"/>
                <a:gd name="connsiteY16" fmla="*/ 1427595 h 1921469"/>
                <a:gd name="connsiteX17" fmla="*/ 9780 w 3754363"/>
                <a:gd name="connsiteY17" fmla="*/ 1574291 h 1921469"/>
                <a:gd name="connsiteX18" fmla="*/ 0 w 3754363"/>
                <a:gd name="connsiteY18" fmla="*/ 1632969 h 1921469"/>
                <a:gd name="connsiteX19" fmla="*/ 9780 w 3754363"/>
                <a:gd name="connsiteY19" fmla="*/ 1774774 h 1921469"/>
                <a:gd name="connsiteX20" fmla="*/ 39119 w 3754363"/>
                <a:gd name="connsiteY20" fmla="*/ 1799223 h 1921469"/>
                <a:gd name="connsiteX21" fmla="*/ 122246 w 3754363"/>
                <a:gd name="connsiteY21" fmla="*/ 1853011 h 1921469"/>
                <a:gd name="connsiteX22" fmla="*/ 210263 w 3754363"/>
                <a:gd name="connsiteY22" fmla="*/ 1877461 h 1921469"/>
                <a:gd name="connsiteX23" fmla="*/ 464535 w 3754363"/>
                <a:gd name="connsiteY23" fmla="*/ 1911690 h 1921469"/>
                <a:gd name="connsiteX24" fmla="*/ 640569 w 3754363"/>
                <a:gd name="connsiteY24" fmla="*/ 1921469 h 1921469"/>
                <a:gd name="connsiteX25" fmla="*/ 1633206 w 3754363"/>
                <a:gd name="connsiteY25" fmla="*/ 1901910 h 1921469"/>
                <a:gd name="connsiteX26" fmla="*/ 1995054 w 3754363"/>
                <a:gd name="connsiteY26" fmla="*/ 1809003 h 1921469"/>
                <a:gd name="connsiteX27" fmla="*/ 2127080 w 3754363"/>
                <a:gd name="connsiteY27" fmla="*/ 1716096 h 1921469"/>
                <a:gd name="connsiteX28" fmla="*/ 2312894 w 3754363"/>
                <a:gd name="connsiteY28" fmla="*/ 1520502 h 1921469"/>
                <a:gd name="connsiteX29" fmla="*/ 2415581 w 3754363"/>
                <a:gd name="connsiteY29" fmla="*/ 1383587 h 1921469"/>
                <a:gd name="connsiteX30" fmla="*/ 2704081 w 3754363"/>
                <a:gd name="connsiteY30" fmla="*/ 1139095 h 1921469"/>
                <a:gd name="connsiteX31" fmla="*/ 2929014 w 3754363"/>
                <a:gd name="connsiteY31" fmla="*/ 1016849 h 1921469"/>
                <a:gd name="connsiteX32" fmla="*/ 3193065 w 3754363"/>
                <a:gd name="connsiteY32" fmla="*/ 835925 h 1921469"/>
                <a:gd name="connsiteX33" fmla="*/ 3638040 w 3754363"/>
                <a:gd name="connsiteY33" fmla="*/ 562094 h 1921469"/>
                <a:gd name="connsiteX34" fmla="*/ 3716278 w 3754363"/>
                <a:gd name="connsiteY34" fmla="*/ 474077 h 1921469"/>
                <a:gd name="connsiteX35" fmla="*/ 3750507 w 3754363"/>
                <a:gd name="connsiteY35" fmla="*/ 278483 h 1921469"/>
                <a:gd name="connsiteX36" fmla="*/ 3706498 w 3754363"/>
                <a:gd name="connsiteY36" fmla="*/ 190466 h 1921469"/>
                <a:gd name="connsiteX37" fmla="*/ 3476676 w 3754363"/>
                <a:gd name="connsiteY37" fmla="*/ 48661 h 1921469"/>
                <a:gd name="connsiteX38" fmla="*/ 3325091 w 3754363"/>
                <a:gd name="connsiteY38" fmla="*/ 29101 h 1921469"/>
                <a:gd name="connsiteX39" fmla="*/ 2131970 w 3754363"/>
                <a:gd name="connsiteY39" fmla="*/ 63330 h 1921469"/>
                <a:gd name="connsiteX40" fmla="*/ 1907037 w 3754363"/>
                <a:gd name="connsiteY40" fmla="*/ 151347 h 1921469"/>
                <a:gd name="connsiteX41" fmla="*/ 1662545 w 3754363"/>
                <a:gd name="connsiteY41" fmla="*/ 249144 h 1921469"/>
                <a:gd name="connsiteX42" fmla="*/ 1559859 w 3754363"/>
                <a:gd name="connsiteY42" fmla="*/ 312712 h 1921469"/>
                <a:gd name="connsiteX43" fmla="*/ 1393604 w 3754363"/>
                <a:gd name="connsiteY43" fmla="*/ 386060 h 1921469"/>
                <a:gd name="connsiteX44" fmla="*/ 1344706 w 3754363"/>
                <a:gd name="connsiteY44" fmla="*/ 400729 h 1921469"/>
                <a:gd name="connsiteX45" fmla="*/ 1276248 w 3754363"/>
                <a:gd name="connsiteY45" fmla="*/ 430068 h 1921469"/>
                <a:gd name="connsiteX46" fmla="*/ 1109993 w 3754363"/>
                <a:gd name="connsiteY46" fmla="*/ 469187 h 1921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3754363" h="1921469">
                  <a:moveTo>
                    <a:pt x="1109993" y="469187"/>
                  </a:moveTo>
                  <a:lnTo>
                    <a:pt x="1109993" y="469187"/>
                  </a:lnTo>
                  <a:cubicBezTo>
                    <a:pt x="1030126" y="475707"/>
                    <a:pt x="949637" y="476859"/>
                    <a:pt x="870391" y="488746"/>
                  </a:cubicBezTo>
                  <a:cubicBezTo>
                    <a:pt x="818785" y="496487"/>
                    <a:pt x="768218" y="511084"/>
                    <a:pt x="718806" y="527865"/>
                  </a:cubicBezTo>
                  <a:cubicBezTo>
                    <a:pt x="660157" y="547784"/>
                    <a:pt x="581364" y="591300"/>
                    <a:pt x="528103" y="625662"/>
                  </a:cubicBezTo>
                  <a:cubicBezTo>
                    <a:pt x="504539" y="640865"/>
                    <a:pt x="479910" y="655176"/>
                    <a:pt x="459645" y="674560"/>
                  </a:cubicBezTo>
                  <a:cubicBezTo>
                    <a:pt x="441977" y="691460"/>
                    <a:pt x="430306" y="713679"/>
                    <a:pt x="415636" y="733238"/>
                  </a:cubicBezTo>
                  <a:cubicBezTo>
                    <a:pt x="387086" y="856959"/>
                    <a:pt x="379884" y="862818"/>
                    <a:pt x="410746" y="1051078"/>
                  </a:cubicBezTo>
                  <a:cubicBezTo>
                    <a:pt x="413921" y="1070447"/>
                    <a:pt x="438782" y="1078888"/>
                    <a:pt x="449865" y="1095086"/>
                  </a:cubicBezTo>
                  <a:cubicBezTo>
                    <a:pt x="460156" y="1110126"/>
                    <a:pt x="465183" y="1128214"/>
                    <a:pt x="474314" y="1143985"/>
                  </a:cubicBezTo>
                  <a:cubicBezTo>
                    <a:pt x="483147" y="1159243"/>
                    <a:pt x="493873" y="1173324"/>
                    <a:pt x="503653" y="1187993"/>
                  </a:cubicBezTo>
                  <a:cubicBezTo>
                    <a:pt x="500393" y="1199403"/>
                    <a:pt x="504082" y="1216173"/>
                    <a:pt x="493874" y="1222222"/>
                  </a:cubicBezTo>
                  <a:cubicBezTo>
                    <a:pt x="399979" y="1277864"/>
                    <a:pt x="386866" y="1255148"/>
                    <a:pt x="303170" y="1280900"/>
                  </a:cubicBezTo>
                  <a:cubicBezTo>
                    <a:pt x="154236" y="1326725"/>
                    <a:pt x="324037" y="1289440"/>
                    <a:pt x="195593" y="1315129"/>
                  </a:cubicBezTo>
                  <a:cubicBezTo>
                    <a:pt x="179294" y="1323279"/>
                    <a:pt x="162245" y="1330076"/>
                    <a:pt x="146695" y="1339578"/>
                  </a:cubicBezTo>
                  <a:cubicBezTo>
                    <a:pt x="127031" y="1351595"/>
                    <a:pt x="98825" y="1374530"/>
                    <a:pt x="83127" y="1393367"/>
                  </a:cubicBezTo>
                  <a:cubicBezTo>
                    <a:pt x="74151" y="1404138"/>
                    <a:pt x="66828" y="1416186"/>
                    <a:pt x="58678" y="1427595"/>
                  </a:cubicBezTo>
                  <a:cubicBezTo>
                    <a:pt x="43766" y="1469348"/>
                    <a:pt x="20340" y="1532053"/>
                    <a:pt x="9780" y="1574291"/>
                  </a:cubicBezTo>
                  <a:cubicBezTo>
                    <a:pt x="4971" y="1593528"/>
                    <a:pt x="3260" y="1613410"/>
                    <a:pt x="0" y="1632969"/>
                  </a:cubicBezTo>
                  <a:cubicBezTo>
                    <a:pt x="3260" y="1680237"/>
                    <a:pt x="-1072" y="1728653"/>
                    <a:pt x="9780" y="1774774"/>
                  </a:cubicBezTo>
                  <a:cubicBezTo>
                    <a:pt x="12696" y="1787166"/>
                    <a:pt x="28669" y="1791953"/>
                    <a:pt x="39119" y="1799223"/>
                  </a:cubicBezTo>
                  <a:cubicBezTo>
                    <a:pt x="66212" y="1818070"/>
                    <a:pt x="90446" y="1844177"/>
                    <a:pt x="122246" y="1853011"/>
                  </a:cubicBezTo>
                  <a:cubicBezTo>
                    <a:pt x="151585" y="1861161"/>
                    <a:pt x="180489" y="1871081"/>
                    <a:pt x="210263" y="1877461"/>
                  </a:cubicBezTo>
                  <a:cubicBezTo>
                    <a:pt x="283537" y="1893163"/>
                    <a:pt x="391607" y="1905993"/>
                    <a:pt x="464535" y="1911690"/>
                  </a:cubicBezTo>
                  <a:cubicBezTo>
                    <a:pt x="523125" y="1916267"/>
                    <a:pt x="581891" y="1918209"/>
                    <a:pt x="640569" y="1921469"/>
                  </a:cubicBezTo>
                  <a:cubicBezTo>
                    <a:pt x="971448" y="1914949"/>
                    <a:pt x="1302545" y="1915574"/>
                    <a:pt x="1633206" y="1901910"/>
                  </a:cubicBezTo>
                  <a:cubicBezTo>
                    <a:pt x="1750069" y="1897081"/>
                    <a:pt x="1890401" y="1863018"/>
                    <a:pt x="1995054" y="1809003"/>
                  </a:cubicBezTo>
                  <a:cubicBezTo>
                    <a:pt x="2042873" y="1784322"/>
                    <a:pt x="2084499" y="1749000"/>
                    <a:pt x="2127080" y="1716096"/>
                  </a:cubicBezTo>
                  <a:cubicBezTo>
                    <a:pt x="2209716" y="1652241"/>
                    <a:pt x="2244612" y="1606667"/>
                    <a:pt x="2312894" y="1520502"/>
                  </a:cubicBezTo>
                  <a:cubicBezTo>
                    <a:pt x="2348326" y="1475791"/>
                    <a:pt x="2377837" y="1426364"/>
                    <a:pt x="2415581" y="1383587"/>
                  </a:cubicBezTo>
                  <a:cubicBezTo>
                    <a:pt x="2482225" y="1308058"/>
                    <a:pt x="2626648" y="1188805"/>
                    <a:pt x="2704081" y="1139095"/>
                  </a:cubicBezTo>
                  <a:cubicBezTo>
                    <a:pt x="2775892" y="1092994"/>
                    <a:pt x="2856487" y="1061816"/>
                    <a:pt x="2929014" y="1016849"/>
                  </a:cubicBezTo>
                  <a:cubicBezTo>
                    <a:pt x="3019695" y="960627"/>
                    <a:pt x="3102926" y="893013"/>
                    <a:pt x="3193065" y="835925"/>
                  </a:cubicBezTo>
                  <a:cubicBezTo>
                    <a:pt x="3310532" y="761529"/>
                    <a:pt x="3555916" y="654483"/>
                    <a:pt x="3638040" y="562094"/>
                  </a:cubicBezTo>
                  <a:lnTo>
                    <a:pt x="3716278" y="474077"/>
                  </a:lnTo>
                  <a:cubicBezTo>
                    <a:pt x="3736314" y="410629"/>
                    <a:pt x="3764776" y="348046"/>
                    <a:pt x="3750507" y="278483"/>
                  </a:cubicBezTo>
                  <a:cubicBezTo>
                    <a:pt x="3743916" y="246350"/>
                    <a:pt x="3726897" y="216154"/>
                    <a:pt x="3706498" y="190466"/>
                  </a:cubicBezTo>
                  <a:cubicBezTo>
                    <a:pt x="3650611" y="120090"/>
                    <a:pt x="3560812" y="72500"/>
                    <a:pt x="3476676" y="48661"/>
                  </a:cubicBezTo>
                  <a:cubicBezTo>
                    <a:pt x="3427658" y="34773"/>
                    <a:pt x="3375619" y="35621"/>
                    <a:pt x="3325091" y="29101"/>
                  </a:cubicBezTo>
                  <a:cubicBezTo>
                    <a:pt x="2908134" y="30988"/>
                    <a:pt x="2517443" y="-56595"/>
                    <a:pt x="2131970" y="63330"/>
                  </a:cubicBezTo>
                  <a:cubicBezTo>
                    <a:pt x="2038560" y="92391"/>
                    <a:pt x="1999645" y="115030"/>
                    <a:pt x="1907037" y="151347"/>
                  </a:cubicBezTo>
                  <a:cubicBezTo>
                    <a:pt x="1828509" y="182142"/>
                    <a:pt x="1738059" y="209671"/>
                    <a:pt x="1662545" y="249144"/>
                  </a:cubicBezTo>
                  <a:cubicBezTo>
                    <a:pt x="1626869" y="267793"/>
                    <a:pt x="1595132" y="293311"/>
                    <a:pt x="1559859" y="312712"/>
                  </a:cubicBezTo>
                  <a:cubicBezTo>
                    <a:pt x="1518839" y="335273"/>
                    <a:pt x="1440609" y="369138"/>
                    <a:pt x="1393604" y="386060"/>
                  </a:cubicBezTo>
                  <a:cubicBezTo>
                    <a:pt x="1377593" y="391824"/>
                    <a:pt x="1360640" y="394754"/>
                    <a:pt x="1344706" y="400729"/>
                  </a:cubicBezTo>
                  <a:cubicBezTo>
                    <a:pt x="1321460" y="409446"/>
                    <a:pt x="1300382" y="424243"/>
                    <a:pt x="1276248" y="430068"/>
                  </a:cubicBezTo>
                  <a:lnTo>
                    <a:pt x="1109993" y="469187"/>
                  </a:lnTo>
                  <a:close/>
                </a:path>
              </a:pathLst>
            </a:custGeom>
            <a:solidFill>
              <a:srgbClr val="97E9FF">
                <a:alpha val="69804"/>
              </a:srgb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Graphic 6" descr="Rubber duck with solid fill">
              <a:extLst>
                <a:ext uri="{FF2B5EF4-FFF2-40B4-BE49-F238E27FC236}">
                  <a16:creationId xmlns:a16="http://schemas.microsoft.com/office/drawing/2014/main" id="{78205AB2-94F2-4851-A76B-7BFEA3CB56B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3085081" y="849609"/>
              <a:ext cx="1086767" cy="1086767"/>
            </a:xfrm>
            <a:prstGeom prst="rect">
              <a:avLst/>
            </a:prstGeom>
          </p:spPr>
        </p:pic>
        <p:pic>
          <p:nvPicPr>
            <p:cNvPr id="8" name="Graphic 7" descr="Rubber duck with solid fill">
              <a:extLst>
                <a:ext uri="{FF2B5EF4-FFF2-40B4-BE49-F238E27FC236}">
                  <a16:creationId xmlns:a16="http://schemas.microsoft.com/office/drawing/2014/main" id="{81B75D3D-138A-4624-907A-DC9B789450D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4171848" y="586373"/>
              <a:ext cx="1086767" cy="1086767"/>
            </a:xfrm>
            <a:prstGeom prst="rect">
              <a:avLst/>
            </a:prstGeom>
          </p:spPr>
        </p:pic>
        <p:pic>
          <p:nvPicPr>
            <p:cNvPr id="9" name="Graphic 8" descr="Rubber duck with solid fill">
              <a:extLst>
                <a:ext uri="{FF2B5EF4-FFF2-40B4-BE49-F238E27FC236}">
                  <a16:creationId xmlns:a16="http://schemas.microsoft.com/office/drawing/2014/main" id="{B222A872-355C-4000-8682-58167E00950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3628464" y="1936376"/>
              <a:ext cx="1086767" cy="1086767"/>
            </a:xfrm>
            <a:prstGeom prst="rect">
              <a:avLst/>
            </a:prstGeom>
          </p:spPr>
        </p:pic>
        <p:pic>
          <p:nvPicPr>
            <p:cNvPr id="10" name="Graphic 9" descr="Rubber duck with solid fill">
              <a:extLst>
                <a:ext uri="{FF2B5EF4-FFF2-40B4-BE49-F238E27FC236}">
                  <a16:creationId xmlns:a16="http://schemas.microsoft.com/office/drawing/2014/main" id="{34A7AB12-1145-4030-A171-2D579CB5638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4731406" y="1178689"/>
              <a:ext cx="1086767" cy="1086767"/>
            </a:xfrm>
            <a:prstGeom prst="rect">
              <a:avLst/>
            </a:prstGeom>
          </p:spPr>
        </p:pic>
        <p:pic>
          <p:nvPicPr>
            <p:cNvPr id="14" name="Graphic 13" descr="Plant with solid fill">
              <a:extLst>
                <a:ext uri="{FF2B5EF4-FFF2-40B4-BE49-F238E27FC236}">
                  <a16:creationId xmlns:a16="http://schemas.microsoft.com/office/drawing/2014/main" id="{67A2DCB0-908D-4722-A8C5-E0B03DF807C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267240" y="2308649"/>
              <a:ext cx="914400" cy="914400"/>
            </a:xfrm>
            <a:prstGeom prst="rect">
              <a:avLst/>
            </a:prstGeom>
          </p:spPr>
        </p:pic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A277D2E-2715-4154-B944-349DAD02E6E1}"/>
              </a:ext>
            </a:extLst>
          </p:cNvPr>
          <p:cNvGrpSpPr/>
          <p:nvPr/>
        </p:nvGrpSpPr>
        <p:grpSpPr>
          <a:xfrm>
            <a:off x="7786408" y="202478"/>
            <a:ext cx="2560096" cy="1697776"/>
            <a:chOff x="7203030" y="639567"/>
            <a:chExt cx="3906466" cy="2590647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CC8E2A5E-B00F-4993-B60B-68F1136C7C0B}"/>
                </a:ext>
              </a:extLst>
            </p:cNvPr>
            <p:cNvSpPr/>
            <p:nvPr/>
          </p:nvSpPr>
          <p:spPr>
            <a:xfrm>
              <a:off x="7355133" y="1257741"/>
              <a:ext cx="3754363" cy="1921469"/>
            </a:xfrm>
            <a:custGeom>
              <a:avLst/>
              <a:gdLst>
                <a:gd name="connsiteX0" fmla="*/ 1109993 w 3754363"/>
                <a:gd name="connsiteY0" fmla="*/ 469187 h 1921469"/>
                <a:gd name="connsiteX1" fmla="*/ 1109993 w 3754363"/>
                <a:gd name="connsiteY1" fmla="*/ 469187 h 1921469"/>
                <a:gd name="connsiteX2" fmla="*/ 870391 w 3754363"/>
                <a:gd name="connsiteY2" fmla="*/ 488746 h 1921469"/>
                <a:gd name="connsiteX3" fmla="*/ 718806 w 3754363"/>
                <a:gd name="connsiteY3" fmla="*/ 527865 h 1921469"/>
                <a:gd name="connsiteX4" fmla="*/ 528103 w 3754363"/>
                <a:gd name="connsiteY4" fmla="*/ 625662 h 1921469"/>
                <a:gd name="connsiteX5" fmla="*/ 459645 w 3754363"/>
                <a:gd name="connsiteY5" fmla="*/ 674560 h 1921469"/>
                <a:gd name="connsiteX6" fmla="*/ 415636 w 3754363"/>
                <a:gd name="connsiteY6" fmla="*/ 733238 h 1921469"/>
                <a:gd name="connsiteX7" fmla="*/ 410746 w 3754363"/>
                <a:gd name="connsiteY7" fmla="*/ 1051078 h 1921469"/>
                <a:gd name="connsiteX8" fmla="*/ 449865 w 3754363"/>
                <a:gd name="connsiteY8" fmla="*/ 1095086 h 1921469"/>
                <a:gd name="connsiteX9" fmla="*/ 474314 w 3754363"/>
                <a:gd name="connsiteY9" fmla="*/ 1143985 h 1921469"/>
                <a:gd name="connsiteX10" fmla="*/ 503653 w 3754363"/>
                <a:gd name="connsiteY10" fmla="*/ 1187993 h 1921469"/>
                <a:gd name="connsiteX11" fmla="*/ 493874 w 3754363"/>
                <a:gd name="connsiteY11" fmla="*/ 1222222 h 1921469"/>
                <a:gd name="connsiteX12" fmla="*/ 303170 w 3754363"/>
                <a:gd name="connsiteY12" fmla="*/ 1280900 h 1921469"/>
                <a:gd name="connsiteX13" fmla="*/ 195593 w 3754363"/>
                <a:gd name="connsiteY13" fmla="*/ 1315129 h 1921469"/>
                <a:gd name="connsiteX14" fmla="*/ 146695 w 3754363"/>
                <a:gd name="connsiteY14" fmla="*/ 1339578 h 1921469"/>
                <a:gd name="connsiteX15" fmla="*/ 83127 w 3754363"/>
                <a:gd name="connsiteY15" fmla="*/ 1393367 h 1921469"/>
                <a:gd name="connsiteX16" fmla="*/ 58678 w 3754363"/>
                <a:gd name="connsiteY16" fmla="*/ 1427595 h 1921469"/>
                <a:gd name="connsiteX17" fmla="*/ 9780 w 3754363"/>
                <a:gd name="connsiteY17" fmla="*/ 1574291 h 1921469"/>
                <a:gd name="connsiteX18" fmla="*/ 0 w 3754363"/>
                <a:gd name="connsiteY18" fmla="*/ 1632969 h 1921469"/>
                <a:gd name="connsiteX19" fmla="*/ 9780 w 3754363"/>
                <a:gd name="connsiteY19" fmla="*/ 1774774 h 1921469"/>
                <a:gd name="connsiteX20" fmla="*/ 39119 w 3754363"/>
                <a:gd name="connsiteY20" fmla="*/ 1799223 h 1921469"/>
                <a:gd name="connsiteX21" fmla="*/ 122246 w 3754363"/>
                <a:gd name="connsiteY21" fmla="*/ 1853011 h 1921469"/>
                <a:gd name="connsiteX22" fmla="*/ 210263 w 3754363"/>
                <a:gd name="connsiteY22" fmla="*/ 1877461 h 1921469"/>
                <a:gd name="connsiteX23" fmla="*/ 464535 w 3754363"/>
                <a:gd name="connsiteY23" fmla="*/ 1911690 h 1921469"/>
                <a:gd name="connsiteX24" fmla="*/ 640569 w 3754363"/>
                <a:gd name="connsiteY24" fmla="*/ 1921469 h 1921469"/>
                <a:gd name="connsiteX25" fmla="*/ 1633206 w 3754363"/>
                <a:gd name="connsiteY25" fmla="*/ 1901910 h 1921469"/>
                <a:gd name="connsiteX26" fmla="*/ 1995054 w 3754363"/>
                <a:gd name="connsiteY26" fmla="*/ 1809003 h 1921469"/>
                <a:gd name="connsiteX27" fmla="*/ 2127080 w 3754363"/>
                <a:gd name="connsiteY27" fmla="*/ 1716096 h 1921469"/>
                <a:gd name="connsiteX28" fmla="*/ 2312894 w 3754363"/>
                <a:gd name="connsiteY28" fmla="*/ 1520502 h 1921469"/>
                <a:gd name="connsiteX29" fmla="*/ 2415581 w 3754363"/>
                <a:gd name="connsiteY29" fmla="*/ 1383587 h 1921469"/>
                <a:gd name="connsiteX30" fmla="*/ 2704081 w 3754363"/>
                <a:gd name="connsiteY30" fmla="*/ 1139095 h 1921469"/>
                <a:gd name="connsiteX31" fmla="*/ 2929014 w 3754363"/>
                <a:gd name="connsiteY31" fmla="*/ 1016849 h 1921469"/>
                <a:gd name="connsiteX32" fmla="*/ 3193065 w 3754363"/>
                <a:gd name="connsiteY32" fmla="*/ 835925 h 1921469"/>
                <a:gd name="connsiteX33" fmla="*/ 3638040 w 3754363"/>
                <a:gd name="connsiteY33" fmla="*/ 562094 h 1921469"/>
                <a:gd name="connsiteX34" fmla="*/ 3716278 w 3754363"/>
                <a:gd name="connsiteY34" fmla="*/ 474077 h 1921469"/>
                <a:gd name="connsiteX35" fmla="*/ 3750507 w 3754363"/>
                <a:gd name="connsiteY35" fmla="*/ 278483 h 1921469"/>
                <a:gd name="connsiteX36" fmla="*/ 3706498 w 3754363"/>
                <a:gd name="connsiteY36" fmla="*/ 190466 h 1921469"/>
                <a:gd name="connsiteX37" fmla="*/ 3476676 w 3754363"/>
                <a:gd name="connsiteY37" fmla="*/ 48661 h 1921469"/>
                <a:gd name="connsiteX38" fmla="*/ 3325091 w 3754363"/>
                <a:gd name="connsiteY38" fmla="*/ 29101 h 1921469"/>
                <a:gd name="connsiteX39" fmla="*/ 2131970 w 3754363"/>
                <a:gd name="connsiteY39" fmla="*/ 63330 h 1921469"/>
                <a:gd name="connsiteX40" fmla="*/ 1907037 w 3754363"/>
                <a:gd name="connsiteY40" fmla="*/ 151347 h 1921469"/>
                <a:gd name="connsiteX41" fmla="*/ 1662545 w 3754363"/>
                <a:gd name="connsiteY41" fmla="*/ 249144 h 1921469"/>
                <a:gd name="connsiteX42" fmla="*/ 1559859 w 3754363"/>
                <a:gd name="connsiteY42" fmla="*/ 312712 h 1921469"/>
                <a:gd name="connsiteX43" fmla="*/ 1393604 w 3754363"/>
                <a:gd name="connsiteY43" fmla="*/ 386060 h 1921469"/>
                <a:gd name="connsiteX44" fmla="*/ 1344706 w 3754363"/>
                <a:gd name="connsiteY44" fmla="*/ 400729 h 1921469"/>
                <a:gd name="connsiteX45" fmla="*/ 1276248 w 3754363"/>
                <a:gd name="connsiteY45" fmla="*/ 430068 h 1921469"/>
                <a:gd name="connsiteX46" fmla="*/ 1109993 w 3754363"/>
                <a:gd name="connsiteY46" fmla="*/ 469187 h 1921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3754363" h="1921469">
                  <a:moveTo>
                    <a:pt x="1109993" y="469187"/>
                  </a:moveTo>
                  <a:lnTo>
                    <a:pt x="1109993" y="469187"/>
                  </a:lnTo>
                  <a:cubicBezTo>
                    <a:pt x="1030126" y="475707"/>
                    <a:pt x="949637" y="476859"/>
                    <a:pt x="870391" y="488746"/>
                  </a:cubicBezTo>
                  <a:cubicBezTo>
                    <a:pt x="818785" y="496487"/>
                    <a:pt x="768218" y="511084"/>
                    <a:pt x="718806" y="527865"/>
                  </a:cubicBezTo>
                  <a:cubicBezTo>
                    <a:pt x="660157" y="547784"/>
                    <a:pt x="581364" y="591300"/>
                    <a:pt x="528103" y="625662"/>
                  </a:cubicBezTo>
                  <a:cubicBezTo>
                    <a:pt x="504539" y="640865"/>
                    <a:pt x="479910" y="655176"/>
                    <a:pt x="459645" y="674560"/>
                  </a:cubicBezTo>
                  <a:cubicBezTo>
                    <a:pt x="441977" y="691460"/>
                    <a:pt x="430306" y="713679"/>
                    <a:pt x="415636" y="733238"/>
                  </a:cubicBezTo>
                  <a:cubicBezTo>
                    <a:pt x="387086" y="856959"/>
                    <a:pt x="379884" y="862818"/>
                    <a:pt x="410746" y="1051078"/>
                  </a:cubicBezTo>
                  <a:cubicBezTo>
                    <a:pt x="413921" y="1070447"/>
                    <a:pt x="438782" y="1078888"/>
                    <a:pt x="449865" y="1095086"/>
                  </a:cubicBezTo>
                  <a:cubicBezTo>
                    <a:pt x="460156" y="1110126"/>
                    <a:pt x="465183" y="1128214"/>
                    <a:pt x="474314" y="1143985"/>
                  </a:cubicBezTo>
                  <a:cubicBezTo>
                    <a:pt x="483147" y="1159243"/>
                    <a:pt x="493873" y="1173324"/>
                    <a:pt x="503653" y="1187993"/>
                  </a:cubicBezTo>
                  <a:cubicBezTo>
                    <a:pt x="500393" y="1199403"/>
                    <a:pt x="504082" y="1216173"/>
                    <a:pt x="493874" y="1222222"/>
                  </a:cubicBezTo>
                  <a:cubicBezTo>
                    <a:pt x="399979" y="1277864"/>
                    <a:pt x="386866" y="1255148"/>
                    <a:pt x="303170" y="1280900"/>
                  </a:cubicBezTo>
                  <a:cubicBezTo>
                    <a:pt x="154236" y="1326725"/>
                    <a:pt x="324037" y="1289440"/>
                    <a:pt x="195593" y="1315129"/>
                  </a:cubicBezTo>
                  <a:cubicBezTo>
                    <a:pt x="179294" y="1323279"/>
                    <a:pt x="162245" y="1330076"/>
                    <a:pt x="146695" y="1339578"/>
                  </a:cubicBezTo>
                  <a:cubicBezTo>
                    <a:pt x="127031" y="1351595"/>
                    <a:pt x="98825" y="1374530"/>
                    <a:pt x="83127" y="1393367"/>
                  </a:cubicBezTo>
                  <a:cubicBezTo>
                    <a:pt x="74151" y="1404138"/>
                    <a:pt x="66828" y="1416186"/>
                    <a:pt x="58678" y="1427595"/>
                  </a:cubicBezTo>
                  <a:cubicBezTo>
                    <a:pt x="43766" y="1469348"/>
                    <a:pt x="20340" y="1532053"/>
                    <a:pt x="9780" y="1574291"/>
                  </a:cubicBezTo>
                  <a:cubicBezTo>
                    <a:pt x="4971" y="1593528"/>
                    <a:pt x="3260" y="1613410"/>
                    <a:pt x="0" y="1632969"/>
                  </a:cubicBezTo>
                  <a:cubicBezTo>
                    <a:pt x="3260" y="1680237"/>
                    <a:pt x="-1072" y="1728653"/>
                    <a:pt x="9780" y="1774774"/>
                  </a:cubicBezTo>
                  <a:cubicBezTo>
                    <a:pt x="12696" y="1787166"/>
                    <a:pt x="28669" y="1791953"/>
                    <a:pt x="39119" y="1799223"/>
                  </a:cubicBezTo>
                  <a:cubicBezTo>
                    <a:pt x="66212" y="1818070"/>
                    <a:pt x="90446" y="1844177"/>
                    <a:pt x="122246" y="1853011"/>
                  </a:cubicBezTo>
                  <a:cubicBezTo>
                    <a:pt x="151585" y="1861161"/>
                    <a:pt x="180489" y="1871081"/>
                    <a:pt x="210263" y="1877461"/>
                  </a:cubicBezTo>
                  <a:cubicBezTo>
                    <a:pt x="283537" y="1893163"/>
                    <a:pt x="391607" y="1905993"/>
                    <a:pt x="464535" y="1911690"/>
                  </a:cubicBezTo>
                  <a:cubicBezTo>
                    <a:pt x="523125" y="1916267"/>
                    <a:pt x="581891" y="1918209"/>
                    <a:pt x="640569" y="1921469"/>
                  </a:cubicBezTo>
                  <a:cubicBezTo>
                    <a:pt x="971448" y="1914949"/>
                    <a:pt x="1302545" y="1915574"/>
                    <a:pt x="1633206" y="1901910"/>
                  </a:cubicBezTo>
                  <a:cubicBezTo>
                    <a:pt x="1750069" y="1897081"/>
                    <a:pt x="1890401" y="1863018"/>
                    <a:pt x="1995054" y="1809003"/>
                  </a:cubicBezTo>
                  <a:cubicBezTo>
                    <a:pt x="2042873" y="1784322"/>
                    <a:pt x="2084499" y="1749000"/>
                    <a:pt x="2127080" y="1716096"/>
                  </a:cubicBezTo>
                  <a:cubicBezTo>
                    <a:pt x="2209716" y="1652241"/>
                    <a:pt x="2244612" y="1606667"/>
                    <a:pt x="2312894" y="1520502"/>
                  </a:cubicBezTo>
                  <a:cubicBezTo>
                    <a:pt x="2348326" y="1475791"/>
                    <a:pt x="2377837" y="1426364"/>
                    <a:pt x="2415581" y="1383587"/>
                  </a:cubicBezTo>
                  <a:cubicBezTo>
                    <a:pt x="2482225" y="1308058"/>
                    <a:pt x="2626648" y="1188805"/>
                    <a:pt x="2704081" y="1139095"/>
                  </a:cubicBezTo>
                  <a:cubicBezTo>
                    <a:pt x="2775892" y="1092994"/>
                    <a:pt x="2856487" y="1061816"/>
                    <a:pt x="2929014" y="1016849"/>
                  </a:cubicBezTo>
                  <a:cubicBezTo>
                    <a:pt x="3019695" y="960627"/>
                    <a:pt x="3102926" y="893013"/>
                    <a:pt x="3193065" y="835925"/>
                  </a:cubicBezTo>
                  <a:cubicBezTo>
                    <a:pt x="3310532" y="761529"/>
                    <a:pt x="3555916" y="654483"/>
                    <a:pt x="3638040" y="562094"/>
                  </a:cubicBezTo>
                  <a:lnTo>
                    <a:pt x="3716278" y="474077"/>
                  </a:lnTo>
                  <a:cubicBezTo>
                    <a:pt x="3736314" y="410629"/>
                    <a:pt x="3764776" y="348046"/>
                    <a:pt x="3750507" y="278483"/>
                  </a:cubicBezTo>
                  <a:cubicBezTo>
                    <a:pt x="3743916" y="246350"/>
                    <a:pt x="3726897" y="216154"/>
                    <a:pt x="3706498" y="190466"/>
                  </a:cubicBezTo>
                  <a:cubicBezTo>
                    <a:pt x="3650611" y="120090"/>
                    <a:pt x="3560812" y="72500"/>
                    <a:pt x="3476676" y="48661"/>
                  </a:cubicBezTo>
                  <a:cubicBezTo>
                    <a:pt x="3427658" y="34773"/>
                    <a:pt x="3375619" y="35621"/>
                    <a:pt x="3325091" y="29101"/>
                  </a:cubicBezTo>
                  <a:cubicBezTo>
                    <a:pt x="2908134" y="30988"/>
                    <a:pt x="2517443" y="-56595"/>
                    <a:pt x="2131970" y="63330"/>
                  </a:cubicBezTo>
                  <a:cubicBezTo>
                    <a:pt x="2038560" y="92391"/>
                    <a:pt x="1999645" y="115030"/>
                    <a:pt x="1907037" y="151347"/>
                  </a:cubicBezTo>
                  <a:cubicBezTo>
                    <a:pt x="1828509" y="182142"/>
                    <a:pt x="1738059" y="209671"/>
                    <a:pt x="1662545" y="249144"/>
                  </a:cubicBezTo>
                  <a:cubicBezTo>
                    <a:pt x="1626869" y="267793"/>
                    <a:pt x="1595132" y="293311"/>
                    <a:pt x="1559859" y="312712"/>
                  </a:cubicBezTo>
                  <a:cubicBezTo>
                    <a:pt x="1518839" y="335273"/>
                    <a:pt x="1440609" y="369138"/>
                    <a:pt x="1393604" y="386060"/>
                  </a:cubicBezTo>
                  <a:cubicBezTo>
                    <a:pt x="1377593" y="391824"/>
                    <a:pt x="1360640" y="394754"/>
                    <a:pt x="1344706" y="400729"/>
                  </a:cubicBezTo>
                  <a:cubicBezTo>
                    <a:pt x="1321460" y="409446"/>
                    <a:pt x="1300382" y="424243"/>
                    <a:pt x="1276248" y="430068"/>
                  </a:cubicBezTo>
                  <a:lnTo>
                    <a:pt x="1109993" y="469187"/>
                  </a:lnTo>
                  <a:close/>
                </a:path>
              </a:pathLst>
            </a:custGeom>
            <a:solidFill>
              <a:srgbClr val="97E9FF">
                <a:alpha val="69804"/>
              </a:srgb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Graphic 10" descr="Rubber duck with solid fill">
              <a:extLst>
                <a:ext uri="{FF2B5EF4-FFF2-40B4-BE49-F238E27FC236}">
                  <a16:creationId xmlns:a16="http://schemas.microsoft.com/office/drawing/2014/main" id="{9DD9A214-E00B-403A-90FC-0D35372C30F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10015299" y="793207"/>
              <a:ext cx="1086767" cy="1086767"/>
            </a:xfrm>
            <a:prstGeom prst="rect">
              <a:avLst/>
            </a:prstGeom>
          </p:spPr>
        </p:pic>
        <p:pic>
          <p:nvPicPr>
            <p:cNvPr id="12" name="Graphic 11" descr="Rubber duck with solid fill">
              <a:extLst>
                <a:ext uri="{FF2B5EF4-FFF2-40B4-BE49-F238E27FC236}">
                  <a16:creationId xmlns:a16="http://schemas.microsoft.com/office/drawing/2014/main" id="{351FE823-9BDE-4E17-A219-78D8A82AEE0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9018587" y="1392992"/>
              <a:ext cx="1086767" cy="1086767"/>
            </a:xfrm>
            <a:prstGeom prst="rect">
              <a:avLst/>
            </a:prstGeom>
          </p:spPr>
        </p:pic>
        <p:pic>
          <p:nvPicPr>
            <p:cNvPr id="15" name="Graphic 14" descr="Plant with solid fill">
              <a:extLst>
                <a:ext uri="{FF2B5EF4-FFF2-40B4-BE49-F238E27FC236}">
                  <a16:creationId xmlns:a16="http://schemas.microsoft.com/office/drawing/2014/main" id="{3F10B533-8694-421F-B0CD-9982716C24F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203030" y="1688624"/>
              <a:ext cx="914400" cy="914400"/>
            </a:xfrm>
            <a:prstGeom prst="rect">
              <a:avLst/>
            </a:prstGeom>
          </p:spPr>
        </p:pic>
        <p:pic>
          <p:nvPicPr>
            <p:cNvPr id="16" name="Graphic 15" descr="Plant with solid fill">
              <a:extLst>
                <a:ext uri="{FF2B5EF4-FFF2-40B4-BE49-F238E27FC236}">
                  <a16:creationId xmlns:a16="http://schemas.microsoft.com/office/drawing/2014/main" id="{4C7D92CD-7866-4FD1-B3BC-71221722B2A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104187" y="935792"/>
              <a:ext cx="914400" cy="914400"/>
            </a:xfrm>
            <a:prstGeom prst="rect">
              <a:avLst/>
            </a:prstGeom>
          </p:spPr>
        </p:pic>
        <p:pic>
          <p:nvPicPr>
            <p:cNvPr id="17" name="Graphic 16" descr="Plant with solid fill">
              <a:extLst>
                <a:ext uri="{FF2B5EF4-FFF2-40B4-BE49-F238E27FC236}">
                  <a16:creationId xmlns:a16="http://schemas.microsoft.com/office/drawing/2014/main" id="{8ED4EC74-E032-4ED7-BE2C-D89B281F3E9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9991666" y="1394249"/>
              <a:ext cx="914400" cy="914400"/>
            </a:xfrm>
            <a:prstGeom prst="rect">
              <a:avLst/>
            </a:prstGeom>
          </p:spPr>
        </p:pic>
        <p:pic>
          <p:nvPicPr>
            <p:cNvPr id="18" name="Graphic 17" descr="Plant with solid fill">
              <a:extLst>
                <a:ext uri="{FF2B5EF4-FFF2-40B4-BE49-F238E27FC236}">
                  <a16:creationId xmlns:a16="http://schemas.microsoft.com/office/drawing/2014/main" id="{15DF6C02-1074-4422-96F5-240047E99E3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355133" y="2315814"/>
              <a:ext cx="914400" cy="914400"/>
            </a:xfrm>
            <a:prstGeom prst="rect">
              <a:avLst/>
            </a:prstGeom>
          </p:spPr>
        </p:pic>
        <p:pic>
          <p:nvPicPr>
            <p:cNvPr id="19" name="Graphic 18" descr="Plant with solid fill">
              <a:extLst>
                <a:ext uri="{FF2B5EF4-FFF2-40B4-BE49-F238E27FC236}">
                  <a16:creationId xmlns:a16="http://schemas.microsoft.com/office/drawing/2014/main" id="{699D4163-6C53-4993-B527-F717DFA935A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626688" y="2308649"/>
              <a:ext cx="914400" cy="914400"/>
            </a:xfrm>
            <a:prstGeom prst="rect">
              <a:avLst/>
            </a:prstGeom>
          </p:spPr>
        </p:pic>
        <p:pic>
          <p:nvPicPr>
            <p:cNvPr id="21" name="Graphic 20" descr="Lotus Flower with solid fill">
              <a:extLst>
                <a:ext uri="{FF2B5EF4-FFF2-40B4-BE49-F238E27FC236}">
                  <a16:creationId xmlns:a16="http://schemas.microsoft.com/office/drawing/2014/main" id="{E885EC79-CB99-412A-B5E4-2EF13DD378F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9001238" y="639567"/>
              <a:ext cx="914400" cy="914400"/>
            </a:xfrm>
            <a:prstGeom prst="rect">
              <a:avLst/>
            </a:prstGeom>
          </p:spPr>
        </p:pic>
      </p:grpSp>
      <p:sp>
        <p:nvSpPr>
          <p:cNvPr id="24" name="Octagon 23">
            <a:extLst>
              <a:ext uri="{FF2B5EF4-FFF2-40B4-BE49-F238E27FC236}">
                <a16:creationId xmlns:a16="http://schemas.microsoft.com/office/drawing/2014/main" id="{14794DE5-7A34-4248-883C-6D339A038EFA}"/>
              </a:ext>
            </a:extLst>
          </p:cNvPr>
          <p:cNvSpPr/>
          <p:nvPr/>
        </p:nvSpPr>
        <p:spPr>
          <a:xfrm>
            <a:off x="6746076" y="716944"/>
            <a:ext cx="1029737" cy="1034518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8X</a:t>
            </a:r>
          </a:p>
        </p:txBody>
      </p:sp>
      <p:sp>
        <p:nvSpPr>
          <p:cNvPr id="25" name="Dodecagon 24">
            <a:extLst>
              <a:ext uri="{FF2B5EF4-FFF2-40B4-BE49-F238E27FC236}">
                <a16:creationId xmlns:a16="http://schemas.microsoft.com/office/drawing/2014/main" id="{F6F3DC06-F8A9-4A7D-84E4-E156B6212C4E}"/>
              </a:ext>
            </a:extLst>
          </p:cNvPr>
          <p:cNvSpPr/>
          <p:nvPr/>
        </p:nvSpPr>
        <p:spPr>
          <a:xfrm>
            <a:off x="2143170" y="628070"/>
            <a:ext cx="1155607" cy="1155607"/>
          </a:xfrm>
          <a:prstGeom prst="do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12X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9D408A4-3716-44C6-A7F4-BD151F551D0A}"/>
              </a:ext>
            </a:extLst>
          </p:cNvPr>
          <p:cNvSpPr/>
          <p:nvPr/>
        </p:nvSpPr>
        <p:spPr>
          <a:xfrm>
            <a:off x="2254216" y="1936376"/>
            <a:ext cx="8322507" cy="1202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74B4699-18B6-4246-802B-F2073D7A802E}"/>
              </a:ext>
            </a:extLst>
          </p:cNvPr>
          <p:cNvSpPr/>
          <p:nvPr/>
        </p:nvSpPr>
        <p:spPr>
          <a:xfrm>
            <a:off x="2215097" y="1936376"/>
            <a:ext cx="102687" cy="141805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iamond 5">
            <a:extLst>
              <a:ext uri="{FF2B5EF4-FFF2-40B4-BE49-F238E27FC236}">
                <a16:creationId xmlns:a16="http://schemas.microsoft.com/office/drawing/2014/main" id="{344A1C38-F652-43C8-823F-94D19184A929}"/>
              </a:ext>
            </a:extLst>
          </p:cNvPr>
          <p:cNvSpPr/>
          <p:nvPr/>
        </p:nvSpPr>
        <p:spPr>
          <a:xfrm>
            <a:off x="890149" y="2018892"/>
            <a:ext cx="1253021" cy="1253021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4X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235A66AE-36C4-490F-BB03-DD1427AD9F12}"/>
              </a:ext>
            </a:extLst>
          </p:cNvPr>
          <p:cNvGrpSpPr/>
          <p:nvPr/>
        </p:nvGrpSpPr>
        <p:grpSpPr>
          <a:xfrm>
            <a:off x="4045245" y="2009148"/>
            <a:ext cx="1973122" cy="1385717"/>
            <a:chOff x="2239546" y="586373"/>
            <a:chExt cx="3754363" cy="2636676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5A0735CD-C1EB-4A7E-9CE0-4F94245336A0}"/>
                </a:ext>
              </a:extLst>
            </p:cNvPr>
            <p:cNvSpPr/>
            <p:nvPr/>
          </p:nvSpPr>
          <p:spPr>
            <a:xfrm>
              <a:off x="2239546" y="1178689"/>
              <a:ext cx="3754363" cy="1921469"/>
            </a:xfrm>
            <a:custGeom>
              <a:avLst/>
              <a:gdLst>
                <a:gd name="connsiteX0" fmla="*/ 1109993 w 3754363"/>
                <a:gd name="connsiteY0" fmla="*/ 469187 h 1921469"/>
                <a:gd name="connsiteX1" fmla="*/ 1109993 w 3754363"/>
                <a:gd name="connsiteY1" fmla="*/ 469187 h 1921469"/>
                <a:gd name="connsiteX2" fmla="*/ 870391 w 3754363"/>
                <a:gd name="connsiteY2" fmla="*/ 488746 h 1921469"/>
                <a:gd name="connsiteX3" fmla="*/ 718806 w 3754363"/>
                <a:gd name="connsiteY3" fmla="*/ 527865 h 1921469"/>
                <a:gd name="connsiteX4" fmla="*/ 528103 w 3754363"/>
                <a:gd name="connsiteY4" fmla="*/ 625662 h 1921469"/>
                <a:gd name="connsiteX5" fmla="*/ 459645 w 3754363"/>
                <a:gd name="connsiteY5" fmla="*/ 674560 h 1921469"/>
                <a:gd name="connsiteX6" fmla="*/ 415636 w 3754363"/>
                <a:gd name="connsiteY6" fmla="*/ 733238 h 1921469"/>
                <a:gd name="connsiteX7" fmla="*/ 410746 w 3754363"/>
                <a:gd name="connsiteY7" fmla="*/ 1051078 h 1921469"/>
                <a:gd name="connsiteX8" fmla="*/ 449865 w 3754363"/>
                <a:gd name="connsiteY8" fmla="*/ 1095086 h 1921469"/>
                <a:gd name="connsiteX9" fmla="*/ 474314 w 3754363"/>
                <a:gd name="connsiteY9" fmla="*/ 1143985 h 1921469"/>
                <a:gd name="connsiteX10" fmla="*/ 503653 w 3754363"/>
                <a:gd name="connsiteY10" fmla="*/ 1187993 h 1921469"/>
                <a:gd name="connsiteX11" fmla="*/ 493874 w 3754363"/>
                <a:gd name="connsiteY11" fmla="*/ 1222222 h 1921469"/>
                <a:gd name="connsiteX12" fmla="*/ 303170 w 3754363"/>
                <a:gd name="connsiteY12" fmla="*/ 1280900 h 1921469"/>
                <a:gd name="connsiteX13" fmla="*/ 195593 w 3754363"/>
                <a:gd name="connsiteY13" fmla="*/ 1315129 h 1921469"/>
                <a:gd name="connsiteX14" fmla="*/ 146695 w 3754363"/>
                <a:gd name="connsiteY14" fmla="*/ 1339578 h 1921469"/>
                <a:gd name="connsiteX15" fmla="*/ 83127 w 3754363"/>
                <a:gd name="connsiteY15" fmla="*/ 1393367 h 1921469"/>
                <a:gd name="connsiteX16" fmla="*/ 58678 w 3754363"/>
                <a:gd name="connsiteY16" fmla="*/ 1427595 h 1921469"/>
                <a:gd name="connsiteX17" fmla="*/ 9780 w 3754363"/>
                <a:gd name="connsiteY17" fmla="*/ 1574291 h 1921469"/>
                <a:gd name="connsiteX18" fmla="*/ 0 w 3754363"/>
                <a:gd name="connsiteY18" fmla="*/ 1632969 h 1921469"/>
                <a:gd name="connsiteX19" fmla="*/ 9780 w 3754363"/>
                <a:gd name="connsiteY19" fmla="*/ 1774774 h 1921469"/>
                <a:gd name="connsiteX20" fmla="*/ 39119 w 3754363"/>
                <a:gd name="connsiteY20" fmla="*/ 1799223 h 1921469"/>
                <a:gd name="connsiteX21" fmla="*/ 122246 w 3754363"/>
                <a:gd name="connsiteY21" fmla="*/ 1853011 h 1921469"/>
                <a:gd name="connsiteX22" fmla="*/ 210263 w 3754363"/>
                <a:gd name="connsiteY22" fmla="*/ 1877461 h 1921469"/>
                <a:gd name="connsiteX23" fmla="*/ 464535 w 3754363"/>
                <a:gd name="connsiteY23" fmla="*/ 1911690 h 1921469"/>
                <a:gd name="connsiteX24" fmla="*/ 640569 w 3754363"/>
                <a:gd name="connsiteY24" fmla="*/ 1921469 h 1921469"/>
                <a:gd name="connsiteX25" fmla="*/ 1633206 w 3754363"/>
                <a:gd name="connsiteY25" fmla="*/ 1901910 h 1921469"/>
                <a:gd name="connsiteX26" fmla="*/ 1995054 w 3754363"/>
                <a:gd name="connsiteY26" fmla="*/ 1809003 h 1921469"/>
                <a:gd name="connsiteX27" fmla="*/ 2127080 w 3754363"/>
                <a:gd name="connsiteY27" fmla="*/ 1716096 h 1921469"/>
                <a:gd name="connsiteX28" fmla="*/ 2312894 w 3754363"/>
                <a:gd name="connsiteY28" fmla="*/ 1520502 h 1921469"/>
                <a:gd name="connsiteX29" fmla="*/ 2415581 w 3754363"/>
                <a:gd name="connsiteY29" fmla="*/ 1383587 h 1921469"/>
                <a:gd name="connsiteX30" fmla="*/ 2704081 w 3754363"/>
                <a:gd name="connsiteY30" fmla="*/ 1139095 h 1921469"/>
                <a:gd name="connsiteX31" fmla="*/ 2929014 w 3754363"/>
                <a:gd name="connsiteY31" fmla="*/ 1016849 h 1921469"/>
                <a:gd name="connsiteX32" fmla="*/ 3193065 w 3754363"/>
                <a:gd name="connsiteY32" fmla="*/ 835925 h 1921469"/>
                <a:gd name="connsiteX33" fmla="*/ 3638040 w 3754363"/>
                <a:gd name="connsiteY33" fmla="*/ 562094 h 1921469"/>
                <a:gd name="connsiteX34" fmla="*/ 3716278 w 3754363"/>
                <a:gd name="connsiteY34" fmla="*/ 474077 h 1921469"/>
                <a:gd name="connsiteX35" fmla="*/ 3750507 w 3754363"/>
                <a:gd name="connsiteY35" fmla="*/ 278483 h 1921469"/>
                <a:gd name="connsiteX36" fmla="*/ 3706498 w 3754363"/>
                <a:gd name="connsiteY36" fmla="*/ 190466 h 1921469"/>
                <a:gd name="connsiteX37" fmla="*/ 3476676 w 3754363"/>
                <a:gd name="connsiteY37" fmla="*/ 48661 h 1921469"/>
                <a:gd name="connsiteX38" fmla="*/ 3325091 w 3754363"/>
                <a:gd name="connsiteY38" fmla="*/ 29101 h 1921469"/>
                <a:gd name="connsiteX39" fmla="*/ 2131970 w 3754363"/>
                <a:gd name="connsiteY39" fmla="*/ 63330 h 1921469"/>
                <a:gd name="connsiteX40" fmla="*/ 1907037 w 3754363"/>
                <a:gd name="connsiteY40" fmla="*/ 151347 h 1921469"/>
                <a:gd name="connsiteX41" fmla="*/ 1662545 w 3754363"/>
                <a:gd name="connsiteY41" fmla="*/ 249144 h 1921469"/>
                <a:gd name="connsiteX42" fmla="*/ 1559859 w 3754363"/>
                <a:gd name="connsiteY42" fmla="*/ 312712 h 1921469"/>
                <a:gd name="connsiteX43" fmla="*/ 1393604 w 3754363"/>
                <a:gd name="connsiteY43" fmla="*/ 386060 h 1921469"/>
                <a:gd name="connsiteX44" fmla="*/ 1344706 w 3754363"/>
                <a:gd name="connsiteY44" fmla="*/ 400729 h 1921469"/>
                <a:gd name="connsiteX45" fmla="*/ 1276248 w 3754363"/>
                <a:gd name="connsiteY45" fmla="*/ 430068 h 1921469"/>
                <a:gd name="connsiteX46" fmla="*/ 1109993 w 3754363"/>
                <a:gd name="connsiteY46" fmla="*/ 469187 h 1921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3754363" h="1921469">
                  <a:moveTo>
                    <a:pt x="1109993" y="469187"/>
                  </a:moveTo>
                  <a:lnTo>
                    <a:pt x="1109993" y="469187"/>
                  </a:lnTo>
                  <a:cubicBezTo>
                    <a:pt x="1030126" y="475707"/>
                    <a:pt x="949637" y="476859"/>
                    <a:pt x="870391" y="488746"/>
                  </a:cubicBezTo>
                  <a:cubicBezTo>
                    <a:pt x="818785" y="496487"/>
                    <a:pt x="768218" y="511084"/>
                    <a:pt x="718806" y="527865"/>
                  </a:cubicBezTo>
                  <a:cubicBezTo>
                    <a:pt x="660157" y="547784"/>
                    <a:pt x="581364" y="591300"/>
                    <a:pt x="528103" y="625662"/>
                  </a:cubicBezTo>
                  <a:cubicBezTo>
                    <a:pt x="504539" y="640865"/>
                    <a:pt x="479910" y="655176"/>
                    <a:pt x="459645" y="674560"/>
                  </a:cubicBezTo>
                  <a:cubicBezTo>
                    <a:pt x="441977" y="691460"/>
                    <a:pt x="430306" y="713679"/>
                    <a:pt x="415636" y="733238"/>
                  </a:cubicBezTo>
                  <a:cubicBezTo>
                    <a:pt x="387086" y="856959"/>
                    <a:pt x="379884" y="862818"/>
                    <a:pt x="410746" y="1051078"/>
                  </a:cubicBezTo>
                  <a:cubicBezTo>
                    <a:pt x="413921" y="1070447"/>
                    <a:pt x="438782" y="1078888"/>
                    <a:pt x="449865" y="1095086"/>
                  </a:cubicBezTo>
                  <a:cubicBezTo>
                    <a:pt x="460156" y="1110126"/>
                    <a:pt x="465183" y="1128214"/>
                    <a:pt x="474314" y="1143985"/>
                  </a:cubicBezTo>
                  <a:cubicBezTo>
                    <a:pt x="483147" y="1159243"/>
                    <a:pt x="493873" y="1173324"/>
                    <a:pt x="503653" y="1187993"/>
                  </a:cubicBezTo>
                  <a:cubicBezTo>
                    <a:pt x="500393" y="1199403"/>
                    <a:pt x="504082" y="1216173"/>
                    <a:pt x="493874" y="1222222"/>
                  </a:cubicBezTo>
                  <a:cubicBezTo>
                    <a:pt x="399979" y="1277864"/>
                    <a:pt x="386866" y="1255148"/>
                    <a:pt x="303170" y="1280900"/>
                  </a:cubicBezTo>
                  <a:cubicBezTo>
                    <a:pt x="154236" y="1326725"/>
                    <a:pt x="324037" y="1289440"/>
                    <a:pt x="195593" y="1315129"/>
                  </a:cubicBezTo>
                  <a:cubicBezTo>
                    <a:pt x="179294" y="1323279"/>
                    <a:pt x="162245" y="1330076"/>
                    <a:pt x="146695" y="1339578"/>
                  </a:cubicBezTo>
                  <a:cubicBezTo>
                    <a:pt x="127031" y="1351595"/>
                    <a:pt x="98825" y="1374530"/>
                    <a:pt x="83127" y="1393367"/>
                  </a:cubicBezTo>
                  <a:cubicBezTo>
                    <a:pt x="74151" y="1404138"/>
                    <a:pt x="66828" y="1416186"/>
                    <a:pt x="58678" y="1427595"/>
                  </a:cubicBezTo>
                  <a:cubicBezTo>
                    <a:pt x="43766" y="1469348"/>
                    <a:pt x="20340" y="1532053"/>
                    <a:pt x="9780" y="1574291"/>
                  </a:cubicBezTo>
                  <a:cubicBezTo>
                    <a:pt x="4971" y="1593528"/>
                    <a:pt x="3260" y="1613410"/>
                    <a:pt x="0" y="1632969"/>
                  </a:cubicBezTo>
                  <a:cubicBezTo>
                    <a:pt x="3260" y="1680237"/>
                    <a:pt x="-1072" y="1728653"/>
                    <a:pt x="9780" y="1774774"/>
                  </a:cubicBezTo>
                  <a:cubicBezTo>
                    <a:pt x="12696" y="1787166"/>
                    <a:pt x="28669" y="1791953"/>
                    <a:pt x="39119" y="1799223"/>
                  </a:cubicBezTo>
                  <a:cubicBezTo>
                    <a:pt x="66212" y="1818070"/>
                    <a:pt x="90446" y="1844177"/>
                    <a:pt x="122246" y="1853011"/>
                  </a:cubicBezTo>
                  <a:cubicBezTo>
                    <a:pt x="151585" y="1861161"/>
                    <a:pt x="180489" y="1871081"/>
                    <a:pt x="210263" y="1877461"/>
                  </a:cubicBezTo>
                  <a:cubicBezTo>
                    <a:pt x="283537" y="1893163"/>
                    <a:pt x="391607" y="1905993"/>
                    <a:pt x="464535" y="1911690"/>
                  </a:cubicBezTo>
                  <a:cubicBezTo>
                    <a:pt x="523125" y="1916267"/>
                    <a:pt x="581891" y="1918209"/>
                    <a:pt x="640569" y="1921469"/>
                  </a:cubicBezTo>
                  <a:cubicBezTo>
                    <a:pt x="971448" y="1914949"/>
                    <a:pt x="1302545" y="1915574"/>
                    <a:pt x="1633206" y="1901910"/>
                  </a:cubicBezTo>
                  <a:cubicBezTo>
                    <a:pt x="1750069" y="1897081"/>
                    <a:pt x="1890401" y="1863018"/>
                    <a:pt x="1995054" y="1809003"/>
                  </a:cubicBezTo>
                  <a:cubicBezTo>
                    <a:pt x="2042873" y="1784322"/>
                    <a:pt x="2084499" y="1749000"/>
                    <a:pt x="2127080" y="1716096"/>
                  </a:cubicBezTo>
                  <a:cubicBezTo>
                    <a:pt x="2209716" y="1652241"/>
                    <a:pt x="2244612" y="1606667"/>
                    <a:pt x="2312894" y="1520502"/>
                  </a:cubicBezTo>
                  <a:cubicBezTo>
                    <a:pt x="2348326" y="1475791"/>
                    <a:pt x="2377837" y="1426364"/>
                    <a:pt x="2415581" y="1383587"/>
                  </a:cubicBezTo>
                  <a:cubicBezTo>
                    <a:pt x="2482225" y="1308058"/>
                    <a:pt x="2626648" y="1188805"/>
                    <a:pt x="2704081" y="1139095"/>
                  </a:cubicBezTo>
                  <a:cubicBezTo>
                    <a:pt x="2775892" y="1092994"/>
                    <a:pt x="2856487" y="1061816"/>
                    <a:pt x="2929014" y="1016849"/>
                  </a:cubicBezTo>
                  <a:cubicBezTo>
                    <a:pt x="3019695" y="960627"/>
                    <a:pt x="3102926" y="893013"/>
                    <a:pt x="3193065" y="835925"/>
                  </a:cubicBezTo>
                  <a:cubicBezTo>
                    <a:pt x="3310532" y="761529"/>
                    <a:pt x="3555916" y="654483"/>
                    <a:pt x="3638040" y="562094"/>
                  </a:cubicBezTo>
                  <a:lnTo>
                    <a:pt x="3716278" y="474077"/>
                  </a:lnTo>
                  <a:cubicBezTo>
                    <a:pt x="3736314" y="410629"/>
                    <a:pt x="3764776" y="348046"/>
                    <a:pt x="3750507" y="278483"/>
                  </a:cubicBezTo>
                  <a:cubicBezTo>
                    <a:pt x="3743916" y="246350"/>
                    <a:pt x="3726897" y="216154"/>
                    <a:pt x="3706498" y="190466"/>
                  </a:cubicBezTo>
                  <a:cubicBezTo>
                    <a:pt x="3650611" y="120090"/>
                    <a:pt x="3560812" y="72500"/>
                    <a:pt x="3476676" y="48661"/>
                  </a:cubicBezTo>
                  <a:cubicBezTo>
                    <a:pt x="3427658" y="34773"/>
                    <a:pt x="3375619" y="35621"/>
                    <a:pt x="3325091" y="29101"/>
                  </a:cubicBezTo>
                  <a:cubicBezTo>
                    <a:pt x="2908134" y="30988"/>
                    <a:pt x="2517443" y="-56595"/>
                    <a:pt x="2131970" y="63330"/>
                  </a:cubicBezTo>
                  <a:cubicBezTo>
                    <a:pt x="2038560" y="92391"/>
                    <a:pt x="1999645" y="115030"/>
                    <a:pt x="1907037" y="151347"/>
                  </a:cubicBezTo>
                  <a:cubicBezTo>
                    <a:pt x="1828509" y="182142"/>
                    <a:pt x="1738059" y="209671"/>
                    <a:pt x="1662545" y="249144"/>
                  </a:cubicBezTo>
                  <a:cubicBezTo>
                    <a:pt x="1626869" y="267793"/>
                    <a:pt x="1595132" y="293311"/>
                    <a:pt x="1559859" y="312712"/>
                  </a:cubicBezTo>
                  <a:cubicBezTo>
                    <a:pt x="1518839" y="335273"/>
                    <a:pt x="1440609" y="369138"/>
                    <a:pt x="1393604" y="386060"/>
                  </a:cubicBezTo>
                  <a:cubicBezTo>
                    <a:pt x="1377593" y="391824"/>
                    <a:pt x="1360640" y="394754"/>
                    <a:pt x="1344706" y="400729"/>
                  </a:cubicBezTo>
                  <a:cubicBezTo>
                    <a:pt x="1321460" y="409446"/>
                    <a:pt x="1300382" y="424243"/>
                    <a:pt x="1276248" y="430068"/>
                  </a:cubicBezTo>
                  <a:lnTo>
                    <a:pt x="1109993" y="469187"/>
                  </a:lnTo>
                  <a:close/>
                </a:path>
              </a:pathLst>
            </a:custGeom>
            <a:solidFill>
              <a:srgbClr val="97E9FF">
                <a:alpha val="69804"/>
              </a:srgb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8" name="Graphic 27" descr="Rubber duck with solid fill">
              <a:extLst>
                <a:ext uri="{FF2B5EF4-FFF2-40B4-BE49-F238E27FC236}">
                  <a16:creationId xmlns:a16="http://schemas.microsoft.com/office/drawing/2014/main" id="{D50709F8-CC6A-4F3E-94DF-2CDFE749E93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3085081" y="849609"/>
              <a:ext cx="1086767" cy="1086767"/>
            </a:xfrm>
            <a:prstGeom prst="rect">
              <a:avLst/>
            </a:prstGeom>
          </p:spPr>
        </p:pic>
        <p:pic>
          <p:nvPicPr>
            <p:cNvPr id="29" name="Graphic 28" descr="Rubber duck with solid fill">
              <a:extLst>
                <a:ext uri="{FF2B5EF4-FFF2-40B4-BE49-F238E27FC236}">
                  <a16:creationId xmlns:a16="http://schemas.microsoft.com/office/drawing/2014/main" id="{26C9A71C-B5C8-4A9C-8117-38282BAA5D6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4171848" y="586373"/>
              <a:ext cx="1086767" cy="1086767"/>
            </a:xfrm>
            <a:prstGeom prst="rect">
              <a:avLst/>
            </a:prstGeom>
          </p:spPr>
        </p:pic>
        <p:pic>
          <p:nvPicPr>
            <p:cNvPr id="30" name="Graphic 29" descr="Rubber duck with solid fill">
              <a:extLst>
                <a:ext uri="{FF2B5EF4-FFF2-40B4-BE49-F238E27FC236}">
                  <a16:creationId xmlns:a16="http://schemas.microsoft.com/office/drawing/2014/main" id="{76779D4E-5115-4F4A-9D0E-0D64666C35C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3628464" y="1936376"/>
              <a:ext cx="1086767" cy="1086767"/>
            </a:xfrm>
            <a:prstGeom prst="rect">
              <a:avLst/>
            </a:prstGeom>
          </p:spPr>
        </p:pic>
        <p:pic>
          <p:nvPicPr>
            <p:cNvPr id="31" name="Graphic 30" descr="Rubber duck with solid fill">
              <a:extLst>
                <a:ext uri="{FF2B5EF4-FFF2-40B4-BE49-F238E27FC236}">
                  <a16:creationId xmlns:a16="http://schemas.microsoft.com/office/drawing/2014/main" id="{78CF023B-E8C4-4E56-9AC0-76BA762E947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4731406" y="1178689"/>
              <a:ext cx="1086767" cy="1086767"/>
            </a:xfrm>
            <a:prstGeom prst="rect">
              <a:avLst/>
            </a:prstGeom>
          </p:spPr>
        </p:pic>
        <p:pic>
          <p:nvPicPr>
            <p:cNvPr id="32" name="Graphic 31" descr="Plant with solid fill">
              <a:extLst>
                <a:ext uri="{FF2B5EF4-FFF2-40B4-BE49-F238E27FC236}">
                  <a16:creationId xmlns:a16="http://schemas.microsoft.com/office/drawing/2014/main" id="{2C70FCC9-2F91-44FC-923C-B9D4A82E608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267240" y="2308649"/>
              <a:ext cx="914400" cy="914400"/>
            </a:xfrm>
            <a:prstGeom prst="rect">
              <a:avLst/>
            </a:prstGeom>
          </p:spPr>
        </p:pic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18D4F439-82D9-426A-9C11-1CD315F7BE3B}"/>
              </a:ext>
            </a:extLst>
          </p:cNvPr>
          <p:cNvGrpSpPr/>
          <p:nvPr/>
        </p:nvGrpSpPr>
        <p:grpSpPr>
          <a:xfrm>
            <a:off x="8293442" y="1910387"/>
            <a:ext cx="2053061" cy="1361526"/>
            <a:chOff x="7203030" y="639567"/>
            <a:chExt cx="3906466" cy="2590647"/>
          </a:xfrm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42CCDDD9-240F-43A9-A038-C75A6C323C02}"/>
                </a:ext>
              </a:extLst>
            </p:cNvPr>
            <p:cNvSpPr/>
            <p:nvPr/>
          </p:nvSpPr>
          <p:spPr>
            <a:xfrm>
              <a:off x="7355133" y="1257741"/>
              <a:ext cx="3754363" cy="1921469"/>
            </a:xfrm>
            <a:custGeom>
              <a:avLst/>
              <a:gdLst>
                <a:gd name="connsiteX0" fmla="*/ 1109993 w 3754363"/>
                <a:gd name="connsiteY0" fmla="*/ 469187 h 1921469"/>
                <a:gd name="connsiteX1" fmla="*/ 1109993 w 3754363"/>
                <a:gd name="connsiteY1" fmla="*/ 469187 h 1921469"/>
                <a:gd name="connsiteX2" fmla="*/ 870391 w 3754363"/>
                <a:gd name="connsiteY2" fmla="*/ 488746 h 1921469"/>
                <a:gd name="connsiteX3" fmla="*/ 718806 w 3754363"/>
                <a:gd name="connsiteY3" fmla="*/ 527865 h 1921469"/>
                <a:gd name="connsiteX4" fmla="*/ 528103 w 3754363"/>
                <a:gd name="connsiteY4" fmla="*/ 625662 h 1921469"/>
                <a:gd name="connsiteX5" fmla="*/ 459645 w 3754363"/>
                <a:gd name="connsiteY5" fmla="*/ 674560 h 1921469"/>
                <a:gd name="connsiteX6" fmla="*/ 415636 w 3754363"/>
                <a:gd name="connsiteY6" fmla="*/ 733238 h 1921469"/>
                <a:gd name="connsiteX7" fmla="*/ 410746 w 3754363"/>
                <a:gd name="connsiteY7" fmla="*/ 1051078 h 1921469"/>
                <a:gd name="connsiteX8" fmla="*/ 449865 w 3754363"/>
                <a:gd name="connsiteY8" fmla="*/ 1095086 h 1921469"/>
                <a:gd name="connsiteX9" fmla="*/ 474314 w 3754363"/>
                <a:gd name="connsiteY9" fmla="*/ 1143985 h 1921469"/>
                <a:gd name="connsiteX10" fmla="*/ 503653 w 3754363"/>
                <a:gd name="connsiteY10" fmla="*/ 1187993 h 1921469"/>
                <a:gd name="connsiteX11" fmla="*/ 493874 w 3754363"/>
                <a:gd name="connsiteY11" fmla="*/ 1222222 h 1921469"/>
                <a:gd name="connsiteX12" fmla="*/ 303170 w 3754363"/>
                <a:gd name="connsiteY12" fmla="*/ 1280900 h 1921469"/>
                <a:gd name="connsiteX13" fmla="*/ 195593 w 3754363"/>
                <a:gd name="connsiteY13" fmla="*/ 1315129 h 1921469"/>
                <a:gd name="connsiteX14" fmla="*/ 146695 w 3754363"/>
                <a:gd name="connsiteY14" fmla="*/ 1339578 h 1921469"/>
                <a:gd name="connsiteX15" fmla="*/ 83127 w 3754363"/>
                <a:gd name="connsiteY15" fmla="*/ 1393367 h 1921469"/>
                <a:gd name="connsiteX16" fmla="*/ 58678 w 3754363"/>
                <a:gd name="connsiteY16" fmla="*/ 1427595 h 1921469"/>
                <a:gd name="connsiteX17" fmla="*/ 9780 w 3754363"/>
                <a:gd name="connsiteY17" fmla="*/ 1574291 h 1921469"/>
                <a:gd name="connsiteX18" fmla="*/ 0 w 3754363"/>
                <a:gd name="connsiteY18" fmla="*/ 1632969 h 1921469"/>
                <a:gd name="connsiteX19" fmla="*/ 9780 w 3754363"/>
                <a:gd name="connsiteY19" fmla="*/ 1774774 h 1921469"/>
                <a:gd name="connsiteX20" fmla="*/ 39119 w 3754363"/>
                <a:gd name="connsiteY20" fmla="*/ 1799223 h 1921469"/>
                <a:gd name="connsiteX21" fmla="*/ 122246 w 3754363"/>
                <a:gd name="connsiteY21" fmla="*/ 1853011 h 1921469"/>
                <a:gd name="connsiteX22" fmla="*/ 210263 w 3754363"/>
                <a:gd name="connsiteY22" fmla="*/ 1877461 h 1921469"/>
                <a:gd name="connsiteX23" fmla="*/ 464535 w 3754363"/>
                <a:gd name="connsiteY23" fmla="*/ 1911690 h 1921469"/>
                <a:gd name="connsiteX24" fmla="*/ 640569 w 3754363"/>
                <a:gd name="connsiteY24" fmla="*/ 1921469 h 1921469"/>
                <a:gd name="connsiteX25" fmla="*/ 1633206 w 3754363"/>
                <a:gd name="connsiteY25" fmla="*/ 1901910 h 1921469"/>
                <a:gd name="connsiteX26" fmla="*/ 1995054 w 3754363"/>
                <a:gd name="connsiteY26" fmla="*/ 1809003 h 1921469"/>
                <a:gd name="connsiteX27" fmla="*/ 2127080 w 3754363"/>
                <a:gd name="connsiteY27" fmla="*/ 1716096 h 1921469"/>
                <a:gd name="connsiteX28" fmla="*/ 2312894 w 3754363"/>
                <a:gd name="connsiteY28" fmla="*/ 1520502 h 1921469"/>
                <a:gd name="connsiteX29" fmla="*/ 2415581 w 3754363"/>
                <a:gd name="connsiteY29" fmla="*/ 1383587 h 1921469"/>
                <a:gd name="connsiteX30" fmla="*/ 2704081 w 3754363"/>
                <a:gd name="connsiteY30" fmla="*/ 1139095 h 1921469"/>
                <a:gd name="connsiteX31" fmla="*/ 2929014 w 3754363"/>
                <a:gd name="connsiteY31" fmla="*/ 1016849 h 1921469"/>
                <a:gd name="connsiteX32" fmla="*/ 3193065 w 3754363"/>
                <a:gd name="connsiteY32" fmla="*/ 835925 h 1921469"/>
                <a:gd name="connsiteX33" fmla="*/ 3638040 w 3754363"/>
                <a:gd name="connsiteY33" fmla="*/ 562094 h 1921469"/>
                <a:gd name="connsiteX34" fmla="*/ 3716278 w 3754363"/>
                <a:gd name="connsiteY34" fmla="*/ 474077 h 1921469"/>
                <a:gd name="connsiteX35" fmla="*/ 3750507 w 3754363"/>
                <a:gd name="connsiteY35" fmla="*/ 278483 h 1921469"/>
                <a:gd name="connsiteX36" fmla="*/ 3706498 w 3754363"/>
                <a:gd name="connsiteY36" fmla="*/ 190466 h 1921469"/>
                <a:gd name="connsiteX37" fmla="*/ 3476676 w 3754363"/>
                <a:gd name="connsiteY37" fmla="*/ 48661 h 1921469"/>
                <a:gd name="connsiteX38" fmla="*/ 3325091 w 3754363"/>
                <a:gd name="connsiteY38" fmla="*/ 29101 h 1921469"/>
                <a:gd name="connsiteX39" fmla="*/ 2131970 w 3754363"/>
                <a:gd name="connsiteY39" fmla="*/ 63330 h 1921469"/>
                <a:gd name="connsiteX40" fmla="*/ 1907037 w 3754363"/>
                <a:gd name="connsiteY40" fmla="*/ 151347 h 1921469"/>
                <a:gd name="connsiteX41" fmla="*/ 1662545 w 3754363"/>
                <a:gd name="connsiteY41" fmla="*/ 249144 h 1921469"/>
                <a:gd name="connsiteX42" fmla="*/ 1559859 w 3754363"/>
                <a:gd name="connsiteY42" fmla="*/ 312712 h 1921469"/>
                <a:gd name="connsiteX43" fmla="*/ 1393604 w 3754363"/>
                <a:gd name="connsiteY43" fmla="*/ 386060 h 1921469"/>
                <a:gd name="connsiteX44" fmla="*/ 1344706 w 3754363"/>
                <a:gd name="connsiteY44" fmla="*/ 400729 h 1921469"/>
                <a:gd name="connsiteX45" fmla="*/ 1276248 w 3754363"/>
                <a:gd name="connsiteY45" fmla="*/ 430068 h 1921469"/>
                <a:gd name="connsiteX46" fmla="*/ 1109993 w 3754363"/>
                <a:gd name="connsiteY46" fmla="*/ 469187 h 1921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3754363" h="1921469">
                  <a:moveTo>
                    <a:pt x="1109993" y="469187"/>
                  </a:moveTo>
                  <a:lnTo>
                    <a:pt x="1109993" y="469187"/>
                  </a:lnTo>
                  <a:cubicBezTo>
                    <a:pt x="1030126" y="475707"/>
                    <a:pt x="949637" y="476859"/>
                    <a:pt x="870391" y="488746"/>
                  </a:cubicBezTo>
                  <a:cubicBezTo>
                    <a:pt x="818785" y="496487"/>
                    <a:pt x="768218" y="511084"/>
                    <a:pt x="718806" y="527865"/>
                  </a:cubicBezTo>
                  <a:cubicBezTo>
                    <a:pt x="660157" y="547784"/>
                    <a:pt x="581364" y="591300"/>
                    <a:pt x="528103" y="625662"/>
                  </a:cubicBezTo>
                  <a:cubicBezTo>
                    <a:pt x="504539" y="640865"/>
                    <a:pt x="479910" y="655176"/>
                    <a:pt x="459645" y="674560"/>
                  </a:cubicBezTo>
                  <a:cubicBezTo>
                    <a:pt x="441977" y="691460"/>
                    <a:pt x="430306" y="713679"/>
                    <a:pt x="415636" y="733238"/>
                  </a:cubicBezTo>
                  <a:cubicBezTo>
                    <a:pt x="387086" y="856959"/>
                    <a:pt x="379884" y="862818"/>
                    <a:pt x="410746" y="1051078"/>
                  </a:cubicBezTo>
                  <a:cubicBezTo>
                    <a:pt x="413921" y="1070447"/>
                    <a:pt x="438782" y="1078888"/>
                    <a:pt x="449865" y="1095086"/>
                  </a:cubicBezTo>
                  <a:cubicBezTo>
                    <a:pt x="460156" y="1110126"/>
                    <a:pt x="465183" y="1128214"/>
                    <a:pt x="474314" y="1143985"/>
                  </a:cubicBezTo>
                  <a:cubicBezTo>
                    <a:pt x="483147" y="1159243"/>
                    <a:pt x="493873" y="1173324"/>
                    <a:pt x="503653" y="1187993"/>
                  </a:cubicBezTo>
                  <a:cubicBezTo>
                    <a:pt x="500393" y="1199403"/>
                    <a:pt x="504082" y="1216173"/>
                    <a:pt x="493874" y="1222222"/>
                  </a:cubicBezTo>
                  <a:cubicBezTo>
                    <a:pt x="399979" y="1277864"/>
                    <a:pt x="386866" y="1255148"/>
                    <a:pt x="303170" y="1280900"/>
                  </a:cubicBezTo>
                  <a:cubicBezTo>
                    <a:pt x="154236" y="1326725"/>
                    <a:pt x="324037" y="1289440"/>
                    <a:pt x="195593" y="1315129"/>
                  </a:cubicBezTo>
                  <a:cubicBezTo>
                    <a:pt x="179294" y="1323279"/>
                    <a:pt x="162245" y="1330076"/>
                    <a:pt x="146695" y="1339578"/>
                  </a:cubicBezTo>
                  <a:cubicBezTo>
                    <a:pt x="127031" y="1351595"/>
                    <a:pt x="98825" y="1374530"/>
                    <a:pt x="83127" y="1393367"/>
                  </a:cubicBezTo>
                  <a:cubicBezTo>
                    <a:pt x="74151" y="1404138"/>
                    <a:pt x="66828" y="1416186"/>
                    <a:pt x="58678" y="1427595"/>
                  </a:cubicBezTo>
                  <a:cubicBezTo>
                    <a:pt x="43766" y="1469348"/>
                    <a:pt x="20340" y="1532053"/>
                    <a:pt x="9780" y="1574291"/>
                  </a:cubicBezTo>
                  <a:cubicBezTo>
                    <a:pt x="4971" y="1593528"/>
                    <a:pt x="3260" y="1613410"/>
                    <a:pt x="0" y="1632969"/>
                  </a:cubicBezTo>
                  <a:cubicBezTo>
                    <a:pt x="3260" y="1680237"/>
                    <a:pt x="-1072" y="1728653"/>
                    <a:pt x="9780" y="1774774"/>
                  </a:cubicBezTo>
                  <a:cubicBezTo>
                    <a:pt x="12696" y="1787166"/>
                    <a:pt x="28669" y="1791953"/>
                    <a:pt x="39119" y="1799223"/>
                  </a:cubicBezTo>
                  <a:cubicBezTo>
                    <a:pt x="66212" y="1818070"/>
                    <a:pt x="90446" y="1844177"/>
                    <a:pt x="122246" y="1853011"/>
                  </a:cubicBezTo>
                  <a:cubicBezTo>
                    <a:pt x="151585" y="1861161"/>
                    <a:pt x="180489" y="1871081"/>
                    <a:pt x="210263" y="1877461"/>
                  </a:cubicBezTo>
                  <a:cubicBezTo>
                    <a:pt x="283537" y="1893163"/>
                    <a:pt x="391607" y="1905993"/>
                    <a:pt x="464535" y="1911690"/>
                  </a:cubicBezTo>
                  <a:cubicBezTo>
                    <a:pt x="523125" y="1916267"/>
                    <a:pt x="581891" y="1918209"/>
                    <a:pt x="640569" y="1921469"/>
                  </a:cubicBezTo>
                  <a:cubicBezTo>
                    <a:pt x="971448" y="1914949"/>
                    <a:pt x="1302545" y="1915574"/>
                    <a:pt x="1633206" y="1901910"/>
                  </a:cubicBezTo>
                  <a:cubicBezTo>
                    <a:pt x="1750069" y="1897081"/>
                    <a:pt x="1890401" y="1863018"/>
                    <a:pt x="1995054" y="1809003"/>
                  </a:cubicBezTo>
                  <a:cubicBezTo>
                    <a:pt x="2042873" y="1784322"/>
                    <a:pt x="2084499" y="1749000"/>
                    <a:pt x="2127080" y="1716096"/>
                  </a:cubicBezTo>
                  <a:cubicBezTo>
                    <a:pt x="2209716" y="1652241"/>
                    <a:pt x="2244612" y="1606667"/>
                    <a:pt x="2312894" y="1520502"/>
                  </a:cubicBezTo>
                  <a:cubicBezTo>
                    <a:pt x="2348326" y="1475791"/>
                    <a:pt x="2377837" y="1426364"/>
                    <a:pt x="2415581" y="1383587"/>
                  </a:cubicBezTo>
                  <a:cubicBezTo>
                    <a:pt x="2482225" y="1308058"/>
                    <a:pt x="2626648" y="1188805"/>
                    <a:pt x="2704081" y="1139095"/>
                  </a:cubicBezTo>
                  <a:cubicBezTo>
                    <a:pt x="2775892" y="1092994"/>
                    <a:pt x="2856487" y="1061816"/>
                    <a:pt x="2929014" y="1016849"/>
                  </a:cubicBezTo>
                  <a:cubicBezTo>
                    <a:pt x="3019695" y="960627"/>
                    <a:pt x="3102926" y="893013"/>
                    <a:pt x="3193065" y="835925"/>
                  </a:cubicBezTo>
                  <a:cubicBezTo>
                    <a:pt x="3310532" y="761529"/>
                    <a:pt x="3555916" y="654483"/>
                    <a:pt x="3638040" y="562094"/>
                  </a:cubicBezTo>
                  <a:lnTo>
                    <a:pt x="3716278" y="474077"/>
                  </a:lnTo>
                  <a:cubicBezTo>
                    <a:pt x="3736314" y="410629"/>
                    <a:pt x="3764776" y="348046"/>
                    <a:pt x="3750507" y="278483"/>
                  </a:cubicBezTo>
                  <a:cubicBezTo>
                    <a:pt x="3743916" y="246350"/>
                    <a:pt x="3726897" y="216154"/>
                    <a:pt x="3706498" y="190466"/>
                  </a:cubicBezTo>
                  <a:cubicBezTo>
                    <a:pt x="3650611" y="120090"/>
                    <a:pt x="3560812" y="72500"/>
                    <a:pt x="3476676" y="48661"/>
                  </a:cubicBezTo>
                  <a:cubicBezTo>
                    <a:pt x="3427658" y="34773"/>
                    <a:pt x="3375619" y="35621"/>
                    <a:pt x="3325091" y="29101"/>
                  </a:cubicBezTo>
                  <a:cubicBezTo>
                    <a:pt x="2908134" y="30988"/>
                    <a:pt x="2517443" y="-56595"/>
                    <a:pt x="2131970" y="63330"/>
                  </a:cubicBezTo>
                  <a:cubicBezTo>
                    <a:pt x="2038560" y="92391"/>
                    <a:pt x="1999645" y="115030"/>
                    <a:pt x="1907037" y="151347"/>
                  </a:cubicBezTo>
                  <a:cubicBezTo>
                    <a:pt x="1828509" y="182142"/>
                    <a:pt x="1738059" y="209671"/>
                    <a:pt x="1662545" y="249144"/>
                  </a:cubicBezTo>
                  <a:cubicBezTo>
                    <a:pt x="1626869" y="267793"/>
                    <a:pt x="1595132" y="293311"/>
                    <a:pt x="1559859" y="312712"/>
                  </a:cubicBezTo>
                  <a:cubicBezTo>
                    <a:pt x="1518839" y="335273"/>
                    <a:pt x="1440609" y="369138"/>
                    <a:pt x="1393604" y="386060"/>
                  </a:cubicBezTo>
                  <a:cubicBezTo>
                    <a:pt x="1377593" y="391824"/>
                    <a:pt x="1360640" y="394754"/>
                    <a:pt x="1344706" y="400729"/>
                  </a:cubicBezTo>
                  <a:cubicBezTo>
                    <a:pt x="1321460" y="409446"/>
                    <a:pt x="1300382" y="424243"/>
                    <a:pt x="1276248" y="430068"/>
                  </a:cubicBezTo>
                  <a:lnTo>
                    <a:pt x="1109993" y="469187"/>
                  </a:lnTo>
                  <a:close/>
                </a:path>
              </a:pathLst>
            </a:custGeom>
            <a:solidFill>
              <a:srgbClr val="97E9FF">
                <a:alpha val="69804"/>
              </a:srgb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5" name="Graphic 44" descr="Rubber duck with solid fill">
              <a:extLst>
                <a:ext uri="{FF2B5EF4-FFF2-40B4-BE49-F238E27FC236}">
                  <a16:creationId xmlns:a16="http://schemas.microsoft.com/office/drawing/2014/main" id="{40FCCCE2-43A4-4C6B-A4AB-53D732D4273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10015299" y="793207"/>
              <a:ext cx="1086767" cy="1086767"/>
            </a:xfrm>
            <a:prstGeom prst="rect">
              <a:avLst/>
            </a:prstGeom>
          </p:spPr>
        </p:pic>
        <p:pic>
          <p:nvPicPr>
            <p:cNvPr id="46" name="Graphic 45" descr="Rubber duck with solid fill">
              <a:extLst>
                <a:ext uri="{FF2B5EF4-FFF2-40B4-BE49-F238E27FC236}">
                  <a16:creationId xmlns:a16="http://schemas.microsoft.com/office/drawing/2014/main" id="{B059A0C3-1444-4D48-B25F-A200E7A14A7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9018587" y="1392992"/>
              <a:ext cx="1086767" cy="1086767"/>
            </a:xfrm>
            <a:prstGeom prst="rect">
              <a:avLst/>
            </a:prstGeom>
          </p:spPr>
        </p:pic>
        <p:pic>
          <p:nvPicPr>
            <p:cNvPr id="47" name="Graphic 46" descr="Plant with solid fill">
              <a:extLst>
                <a:ext uri="{FF2B5EF4-FFF2-40B4-BE49-F238E27FC236}">
                  <a16:creationId xmlns:a16="http://schemas.microsoft.com/office/drawing/2014/main" id="{EE22B4C7-1CD7-4DDC-9248-83749951F86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203030" y="1688624"/>
              <a:ext cx="914400" cy="914400"/>
            </a:xfrm>
            <a:prstGeom prst="rect">
              <a:avLst/>
            </a:prstGeom>
          </p:spPr>
        </p:pic>
        <p:pic>
          <p:nvPicPr>
            <p:cNvPr id="48" name="Graphic 47" descr="Plant with solid fill">
              <a:extLst>
                <a:ext uri="{FF2B5EF4-FFF2-40B4-BE49-F238E27FC236}">
                  <a16:creationId xmlns:a16="http://schemas.microsoft.com/office/drawing/2014/main" id="{C47D7938-C142-43F7-911F-2D779A61C35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104187" y="935792"/>
              <a:ext cx="914400" cy="914400"/>
            </a:xfrm>
            <a:prstGeom prst="rect">
              <a:avLst/>
            </a:prstGeom>
          </p:spPr>
        </p:pic>
        <p:pic>
          <p:nvPicPr>
            <p:cNvPr id="49" name="Graphic 48" descr="Plant with solid fill">
              <a:extLst>
                <a:ext uri="{FF2B5EF4-FFF2-40B4-BE49-F238E27FC236}">
                  <a16:creationId xmlns:a16="http://schemas.microsoft.com/office/drawing/2014/main" id="{D71D6B01-453E-441F-AD28-A6C59D4AD26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9991666" y="1394249"/>
              <a:ext cx="914400" cy="914400"/>
            </a:xfrm>
            <a:prstGeom prst="rect">
              <a:avLst/>
            </a:prstGeom>
          </p:spPr>
        </p:pic>
        <p:pic>
          <p:nvPicPr>
            <p:cNvPr id="50" name="Graphic 49" descr="Plant with solid fill">
              <a:extLst>
                <a:ext uri="{FF2B5EF4-FFF2-40B4-BE49-F238E27FC236}">
                  <a16:creationId xmlns:a16="http://schemas.microsoft.com/office/drawing/2014/main" id="{C096F366-713F-4CFA-9051-7978FDAF239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355133" y="2315814"/>
              <a:ext cx="914400" cy="914400"/>
            </a:xfrm>
            <a:prstGeom prst="rect">
              <a:avLst/>
            </a:prstGeom>
          </p:spPr>
        </p:pic>
        <p:pic>
          <p:nvPicPr>
            <p:cNvPr id="51" name="Graphic 50" descr="Plant with solid fill">
              <a:extLst>
                <a:ext uri="{FF2B5EF4-FFF2-40B4-BE49-F238E27FC236}">
                  <a16:creationId xmlns:a16="http://schemas.microsoft.com/office/drawing/2014/main" id="{48682E16-33BF-4B62-BE44-9571AB87291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626688" y="2308649"/>
              <a:ext cx="914400" cy="914400"/>
            </a:xfrm>
            <a:prstGeom prst="rect">
              <a:avLst/>
            </a:prstGeom>
          </p:spPr>
        </p:pic>
        <p:pic>
          <p:nvPicPr>
            <p:cNvPr id="52" name="Graphic 51" descr="Lotus Flower with solid fill">
              <a:extLst>
                <a:ext uri="{FF2B5EF4-FFF2-40B4-BE49-F238E27FC236}">
                  <a16:creationId xmlns:a16="http://schemas.microsoft.com/office/drawing/2014/main" id="{AAE30AAF-83D0-4AD5-93D3-FCFF46FEDF5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9001238" y="639567"/>
              <a:ext cx="914400" cy="914400"/>
            </a:xfrm>
            <a:prstGeom prst="rect">
              <a:avLst/>
            </a:prstGeom>
          </p:spPr>
        </p:pic>
      </p:grp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341AA863-A04D-4E4C-B370-8E17A3A66199}"/>
              </a:ext>
            </a:extLst>
          </p:cNvPr>
          <p:cNvSpPr/>
          <p:nvPr/>
        </p:nvSpPr>
        <p:spPr>
          <a:xfrm>
            <a:off x="2738964" y="2258310"/>
            <a:ext cx="1171411" cy="100983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3X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625845CD-F61D-4FC1-98CB-4686D65E480A}"/>
              </a:ext>
            </a:extLst>
          </p:cNvPr>
          <p:cNvSpPr/>
          <p:nvPr/>
        </p:nvSpPr>
        <p:spPr>
          <a:xfrm>
            <a:off x="7010861" y="2207205"/>
            <a:ext cx="1065967" cy="10659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2X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D18200F-29D5-4288-BB1C-D0618C21A13E}"/>
              </a:ext>
            </a:extLst>
          </p:cNvPr>
          <p:cNvSpPr/>
          <p:nvPr/>
        </p:nvSpPr>
        <p:spPr>
          <a:xfrm>
            <a:off x="2254917" y="3363654"/>
            <a:ext cx="8322507" cy="1202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E8BAD65F-99C9-4A58-8F57-97EC36A80061}"/>
              </a:ext>
            </a:extLst>
          </p:cNvPr>
          <p:cNvSpPr/>
          <p:nvPr/>
        </p:nvSpPr>
        <p:spPr>
          <a:xfrm>
            <a:off x="2215798" y="3363654"/>
            <a:ext cx="102687" cy="141805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5" name="Graphic 54" descr="Rubber duck with solid fill">
            <a:extLst>
              <a:ext uri="{FF2B5EF4-FFF2-40B4-BE49-F238E27FC236}">
                <a16:creationId xmlns:a16="http://schemas.microsoft.com/office/drawing/2014/main" id="{68F18D04-0EDB-4A1E-8CA0-C7D1DA72AD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1306881" y="3501526"/>
            <a:ext cx="571155" cy="571155"/>
          </a:xfrm>
          <a:prstGeom prst="rect">
            <a:avLst/>
          </a:prstGeom>
        </p:spPr>
      </p:pic>
      <p:pic>
        <p:nvPicPr>
          <p:cNvPr id="56" name="Graphic 55" descr="Rubber duck with solid fill">
            <a:extLst>
              <a:ext uri="{FF2B5EF4-FFF2-40B4-BE49-F238E27FC236}">
                <a16:creationId xmlns:a16="http://schemas.microsoft.com/office/drawing/2014/main" id="{9A589D76-DF62-4614-A5D6-A4119F09B4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1306880" y="4016716"/>
            <a:ext cx="571155" cy="571155"/>
          </a:xfrm>
          <a:prstGeom prst="rect">
            <a:avLst/>
          </a:prstGeom>
        </p:spPr>
      </p:pic>
      <p:sp>
        <p:nvSpPr>
          <p:cNvPr id="57" name="Isosceles Triangle 56">
            <a:extLst>
              <a:ext uri="{FF2B5EF4-FFF2-40B4-BE49-F238E27FC236}">
                <a16:creationId xmlns:a16="http://schemas.microsoft.com/office/drawing/2014/main" id="{CB682D21-7C2F-4B72-8C70-3C28CF86D3D7}"/>
              </a:ext>
            </a:extLst>
          </p:cNvPr>
          <p:cNvSpPr/>
          <p:nvPr/>
        </p:nvSpPr>
        <p:spPr>
          <a:xfrm>
            <a:off x="2603437" y="3627878"/>
            <a:ext cx="1171411" cy="100983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3X</a:t>
            </a: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32D2E44B-CA86-4E69-B567-B4E32D8A66FD}"/>
              </a:ext>
            </a:extLst>
          </p:cNvPr>
          <p:cNvSpPr/>
          <p:nvPr/>
        </p:nvSpPr>
        <p:spPr>
          <a:xfrm>
            <a:off x="4034382" y="3706159"/>
            <a:ext cx="1973122" cy="1009837"/>
          </a:xfrm>
          <a:custGeom>
            <a:avLst/>
            <a:gdLst>
              <a:gd name="connsiteX0" fmla="*/ 1109993 w 3754363"/>
              <a:gd name="connsiteY0" fmla="*/ 469187 h 1921469"/>
              <a:gd name="connsiteX1" fmla="*/ 1109993 w 3754363"/>
              <a:gd name="connsiteY1" fmla="*/ 469187 h 1921469"/>
              <a:gd name="connsiteX2" fmla="*/ 870391 w 3754363"/>
              <a:gd name="connsiteY2" fmla="*/ 488746 h 1921469"/>
              <a:gd name="connsiteX3" fmla="*/ 718806 w 3754363"/>
              <a:gd name="connsiteY3" fmla="*/ 527865 h 1921469"/>
              <a:gd name="connsiteX4" fmla="*/ 528103 w 3754363"/>
              <a:gd name="connsiteY4" fmla="*/ 625662 h 1921469"/>
              <a:gd name="connsiteX5" fmla="*/ 459645 w 3754363"/>
              <a:gd name="connsiteY5" fmla="*/ 674560 h 1921469"/>
              <a:gd name="connsiteX6" fmla="*/ 415636 w 3754363"/>
              <a:gd name="connsiteY6" fmla="*/ 733238 h 1921469"/>
              <a:gd name="connsiteX7" fmla="*/ 410746 w 3754363"/>
              <a:gd name="connsiteY7" fmla="*/ 1051078 h 1921469"/>
              <a:gd name="connsiteX8" fmla="*/ 449865 w 3754363"/>
              <a:gd name="connsiteY8" fmla="*/ 1095086 h 1921469"/>
              <a:gd name="connsiteX9" fmla="*/ 474314 w 3754363"/>
              <a:gd name="connsiteY9" fmla="*/ 1143985 h 1921469"/>
              <a:gd name="connsiteX10" fmla="*/ 503653 w 3754363"/>
              <a:gd name="connsiteY10" fmla="*/ 1187993 h 1921469"/>
              <a:gd name="connsiteX11" fmla="*/ 493874 w 3754363"/>
              <a:gd name="connsiteY11" fmla="*/ 1222222 h 1921469"/>
              <a:gd name="connsiteX12" fmla="*/ 303170 w 3754363"/>
              <a:gd name="connsiteY12" fmla="*/ 1280900 h 1921469"/>
              <a:gd name="connsiteX13" fmla="*/ 195593 w 3754363"/>
              <a:gd name="connsiteY13" fmla="*/ 1315129 h 1921469"/>
              <a:gd name="connsiteX14" fmla="*/ 146695 w 3754363"/>
              <a:gd name="connsiteY14" fmla="*/ 1339578 h 1921469"/>
              <a:gd name="connsiteX15" fmla="*/ 83127 w 3754363"/>
              <a:gd name="connsiteY15" fmla="*/ 1393367 h 1921469"/>
              <a:gd name="connsiteX16" fmla="*/ 58678 w 3754363"/>
              <a:gd name="connsiteY16" fmla="*/ 1427595 h 1921469"/>
              <a:gd name="connsiteX17" fmla="*/ 9780 w 3754363"/>
              <a:gd name="connsiteY17" fmla="*/ 1574291 h 1921469"/>
              <a:gd name="connsiteX18" fmla="*/ 0 w 3754363"/>
              <a:gd name="connsiteY18" fmla="*/ 1632969 h 1921469"/>
              <a:gd name="connsiteX19" fmla="*/ 9780 w 3754363"/>
              <a:gd name="connsiteY19" fmla="*/ 1774774 h 1921469"/>
              <a:gd name="connsiteX20" fmla="*/ 39119 w 3754363"/>
              <a:gd name="connsiteY20" fmla="*/ 1799223 h 1921469"/>
              <a:gd name="connsiteX21" fmla="*/ 122246 w 3754363"/>
              <a:gd name="connsiteY21" fmla="*/ 1853011 h 1921469"/>
              <a:gd name="connsiteX22" fmla="*/ 210263 w 3754363"/>
              <a:gd name="connsiteY22" fmla="*/ 1877461 h 1921469"/>
              <a:gd name="connsiteX23" fmla="*/ 464535 w 3754363"/>
              <a:gd name="connsiteY23" fmla="*/ 1911690 h 1921469"/>
              <a:gd name="connsiteX24" fmla="*/ 640569 w 3754363"/>
              <a:gd name="connsiteY24" fmla="*/ 1921469 h 1921469"/>
              <a:gd name="connsiteX25" fmla="*/ 1633206 w 3754363"/>
              <a:gd name="connsiteY25" fmla="*/ 1901910 h 1921469"/>
              <a:gd name="connsiteX26" fmla="*/ 1995054 w 3754363"/>
              <a:gd name="connsiteY26" fmla="*/ 1809003 h 1921469"/>
              <a:gd name="connsiteX27" fmla="*/ 2127080 w 3754363"/>
              <a:gd name="connsiteY27" fmla="*/ 1716096 h 1921469"/>
              <a:gd name="connsiteX28" fmla="*/ 2312894 w 3754363"/>
              <a:gd name="connsiteY28" fmla="*/ 1520502 h 1921469"/>
              <a:gd name="connsiteX29" fmla="*/ 2415581 w 3754363"/>
              <a:gd name="connsiteY29" fmla="*/ 1383587 h 1921469"/>
              <a:gd name="connsiteX30" fmla="*/ 2704081 w 3754363"/>
              <a:gd name="connsiteY30" fmla="*/ 1139095 h 1921469"/>
              <a:gd name="connsiteX31" fmla="*/ 2929014 w 3754363"/>
              <a:gd name="connsiteY31" fmla="*/ 1016849 h 1921469"/>
              <a:gd name="connsiteX32" fmla="*/ 3193065 w 3754363"/>
              <a:gd name="connsiteY32" fmla="*/ 835925 h 1921469"/>
              <a:gd name="connsiteX33" fmla="*/ 3638040 w 3754363"/>
              <a:gd name="connsiteY33" fmla="*/ 562094 h 1921469"/>
              <a:gd name="connsiteX34" fmla="*/ 3716278 w 3754363"/>
              <a:gd name="connsiteY34" fmla="*/ 474077 h 1921469"/>
              <a:gd name="connsiteX35" fmla="*/ 3750507 w 3754363"/>
              <a:gd name="connsiteY35" fmla="*/ 278483 h 1921469"/>
              <a:gd name="connsiteX36" fmla="*/ 3706498 w 3754363"/>
              <a:gd name="connsiteY36" fmla="*/ 190466 h 1921469"/>
              <a:gd name="connsiteX37" fmla="*/ 3476676 w 3754363"/>
              <a:gd name="connsiteY37" fmla="*/ 48661 h 1921469"/>
              <a:gd name="connsiteX38" fmla="*/ 3325091 w 3754363"/>
              <a:gd name="connsiteY38" fmla="*/ 29101 h 1921469"/>
              <a:gd name="connsiteX39" fmla="*/ 2131970 w 3754363"/>
              <a:gd name="connsiteY39" fmla="*/ 63330 h 1921469"/>
              <a:gd name="connsiteX40" fmla="*/ 1907037 w 3754363"/>
              <a:gd name="connsiteY40" fmla="*/ 151347 h 1921469"/>
              <a:gd name="connsiteX41" fmla="*/ 1662545 w 3754363"/>
              <a:gd name="connsiteY41" fmla="*/ 249144 h 1921469"/>
              <a:gd name="connsiteX42" fmla="*/ 1559859 w 3754363"/>
              <a:gd name="connsiteY42" fmla="*/ 312712 h 1921469"/>
              <a:gd name="connsiteX43" fmla="*/ 1393604 w 3754363"/>
              <a:gd name="connsiteY43" fmla="*/ 386060 h 1921469"/>
              <a:gd name="connsiteX44" fmla="*/ 1344706 w 3754363"/>
              <a:gd name="connsiteY44" fmla="*/ 400729 h 1921469"/>
              <a:gd name="connsiteX45" fmla="*/ 1276248 w 3754363"/>
              <a:gd name="connsiteY45" fmla="*/ 430068 h 1921469"/>
              <a:gd name="connsiteX46" fmla="*/ 1109993 w 3754363"/>
              <a:gd name="connsiteY46" fmla="*/ 469187 h 1921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754363" h="1921469">
                <a:moveTo>
                  <a:pt x="1109993" y="469187"/>
                </a:moveTo>
                <a:lnTo>
                  <a:pt x="1109993" y="469187"/>
                </a:lnTo>
                <a:cubicBezTo>
                  <a:pt x="1030126" y="475707"/>
                  <a:pt x="949637" y="476859"/>
                  <a:pt x="870391" y="488746"/>
                </a:cubicBezTo>
                <a:cubicBezTo>
                  <a:pt x="818785" y="496487"/>
                  <a:pt x="768218" y="511084"/>
                  <a:pt x="718806" y="527865"/>
                </a:cubicBezTo>
                <a:cubicBezTo>
                  <a:pt x="660157" y="547784"/>
                  <a:pt x="581364" y="591300"/>
                  <a:pt x="528103" y="625662"/>
                </a:cubicBezTo>
                <a:cubicBezTo>
                  <a:pt x="504539" y="640865"/>
                  <a:pt x="479910" y="655176"/>
                  <a:pt x="459645" y="674560"/>
                </a:cubicBezTo>
                <a:cubicBezTo>
                  <a:pt x="441977" y="691460"/>
                  <a:pt x="430306" y="713679"/>
                  <a:pt x="415636" y="733238"/>
                </a:cubicBezTo>
                <a:cubicBezTo>
                  <a:pt x="387086" y="856959"/>
                  <a:pt x="379884" y="862818"/>
                  <a:pt x="410746" y="1051078"/>
                </a:cubicBezTo>
                <a:cubicBezTo>
                  <a:pt x="413921" y="1070447"/>
                  <a:pt x="438782" y="1078888"/>
                  <a:pt x="449865" y="1095086"/>
                </a:cubicBezTo>
                <a:cubicBezTo>
                  <a:pt x="460156" y="1110126"/>
                  <a:pt x="465183" y="1128214"/>
                  <a:pt x="474314" y="1143985"/>
                </a:cubicBezTo>
                <a:cubicBezTo>
                  <a:pt x="483147" y="1159243"/>
                  <a:pt x="493873" y="1173324"/>
                  <a:pt x="503653" y="1187993"/>
                </a:cubicBezTo>
                <a:cubicBezTo>
                  <a:pt x="500393" y="1199403"/>
                  <a:pt x="504082" y="1216173"/>
                  <a:pt x="493874" y="1222222"/>
                </a:cubicBezTo>
                <a:cubicBezTo>
                  <a:pt x="399979" y="1277864"/>
                  <a:pt x="386866" y="1255148"/>
                  <a:pt x="303170" y="1280900"/>
                </a:cubicBezTo>
                <a:cubicBezTo>
                  <a:pt x="154236" y="1326725"/>
                  <a:pt x="324037" y="1289440"/>
                  <a:pt x="195593" y="1315129"/>
                </a:cubicBezTo>
                <a:cubicBezTo>
                  <a:pt x="179294" y="1323279"/>
                  <a:pt x="162245" y="1330076"/>
                  <a:pt x="146695" y="1339578"/>
                </a:cubicBezTo>
                <a:cubicBezTo>
                  <a:pt x="127031" y="1351595"/>
                  <a:pt x="98825" y="1374530"/>
                  <a:pt x="83127" y="1393367"/>
                </a:cubicBezTo>
                <a:cubicBezTo>
                  <a:pt x="74151" y="1404138"/>
                  <a:pt x="66828" y="1416186"/>
                  <a:pt x="58678" y="1427595"/>
                </a:cubicBezTo>
                <a:cubicBezTo>
                  <a:pt x="43766" y="1469348"/>
                  <a:pt x="20340" y="1532053"/>
                  <a:pt x="9780" y="1574291"/>
                </a:cubicBezTo>
                <a:cubicBezTo>
                  <a:pt x="4971" y="1593528"/>
                  <a:pt x="3260" y="1613410"/>
                  <a:pt x="0" y="1632969"/>
                </a:cubicBezTo>
                <a:cubicBezTo>
                  <a:pt x="3260" y="1680237"/>
                  <a:pt x="-1072" y="1728653"/>
                  <a:pt x="9780" y="1774774"/>
                </a:cubicBezTo>
                <a:cubicBezTo>
                  <a:pt x="12696" y="1787166"/>
                  <a:pt x="28669" y="1791953"/>
                  <a:pt x="39119" y="1799223"/>
                </a:cubicBezTo>
                <a:cubicBezTo>
                  <a:pt x="66212" y="1818070"/>
                  <a:pt x="90446" y="1844177"/>
                  <a:pt x="122246" y="1853011"/>
                </a:cubicBezTo>
                <a:cubicBezTo>
                  <a:pt x="151585" y="1861161"/>
                  <a:pt x="180489" y="1871081"/>
                  <a:pt x="210263" y="1877461"/>
                </a:cubicBezTo>
                <a:cubicBezTo>
                  <a:pt x="283537" y="1893163"/>
                  <a:pt x="391607" y="1905993"/>
                  <a:pt x="464535" y="1911690"/>
                </a:cubicBezTo>
                <a:cubicBezTo>
                  <a:pt x="523125" y="1916267"/>
                  <a:pt x="581891" y="1918209"/>
                  <a:pt x="640569" y="1921469"/>
                </a:cubicBezTo>
                <a:cubicBezTo>
                  <a:pt x="971448" y="1914949"/>
                  <a:pt x="1302545" y="1915574"/>
                  <a:pt x="1633206" y="1901910"/>
                </a:cubicBezTo>
                <a:cubicBezTo>
                  <a:pt x="1750069" y="1897081"/>
                  <a:pt x="1890401" y="1863018"/>
                  <a:pt x="1995054" y="1809003"/>
                </a:cubicBezTo>
                <a:cubicBezTo>
                  <a:pt x="2042873" y="1784322"/>
                  <a:pt x="2084499" y="1749000"/>
                  <a:pt x="2127080" y="1716096"/>
                </a:cubicBezTo>
                <a:cubicBezTo>
                  <a:pt x="2209716" y="1652241"/>
                  <a:pt x="2244612" y="1606667"/>
                  <a:pt x="2312894" y="1520502"/>
                </a:cubicBezTo>
                <a:cubicBezTo>
                  <a:pt x="2348326" y="1475791"/>
                  <a:pt x="2377837" y="1426364"/>
                  <a:pt x="2415581" y="1383587"/>
                </a:cubicBezTo>
                <a:cubicBezTo>
                  <a:pt x="2482225" y="1308058"/>
                  <a:pt x="2626648" y="1188805"/>
                  <a:pt x="2704081" y="1139095"/>
                </a:cubicBezTo>
                <a:cubicBezTo>
                  <a:pt x="2775892" y="1092994"/>
                  <a:pt x="2856487" y="1061816"/>
                  <a:pt x="2929014" y="1016849"/>
                </a:cubicBezTo>
                <a:cubicBezTo>
                  <a:pt x="3019695" y="960627"/>
                  <a:pt x="3102926" y="893013"/>
                  <a:pt x="3193065" y="835925"/>
                </a:cubicBezTo>
                <a:cubicBezTo>
                  <a:pt x="3310532" y="761529"/>
                  <a:pt x="3555916" y="654483"/>
                  <a:pt x="3638040" y="562094"/>
                </a:cubicBezTo>
                <a:lnTo>
                  <a:pt x="3716278" y="474077"/>
                </a:lnTo>
                <a:cubicBezTo>
                  <a:pt x="3736314" y="410629"/>
                  <a:pt x="3764776" y="348046"/>
                  <a:pt x="3750507" y="278483"/>
                </a:cubicBezTo>
                <a:cubicBezTo>
                  <a:pt x="3743916" y="246350"/>
                  <a:pt x="3726897" y="216154"/>
                  <a:pt x="3706498" y="190466"/>
                </a:cubicBezTo>
                <a:cubicBezTo>
                  <a:pt x="3650611" y="120090"/>
                  <a:pt x="3560812" y="72500"/>
                  <a:pt x="3476676" y="48661"/>
                </a:cubicBezTo>
                <a:cubicBezTo>
                  <a:pt x="3427658" y="34773"/>
                  <a:pt x="3375619" y="35621"/>
                  <a:pt x="3325091" y="29101"/>
                </a:cubicBezTo>
                <a:cubicBezTo>
                  <a:pt x="2908134" y="30988"/>
                  <a:pt x="2517443" y="-56595"/>
                  <a:pt x="2131970" y="63330"/>
                </a:cubicBezTo>
                <a:cubicBezTo>
                  <a:pt x="2038560" y="92391"/>
                  <a:pt x="1999645" y="115030"/>
                  <a:pt x="1907037" y="151347"/>
                </a:cubicBezTo>
                <a:cubicBezTo>
                  <a:pt x="1828509" y="182142"/>
                  <a:pt x="1738059" y="209671"/>
                  <a:pt x="1662545" y="249144"/>
                </a:cubicBezTo>
                <a:cubicBezTo>
                  <a:pt x="1626869" y="267793"/>
                  <a:pt x="1595132" y="293311"/>
                  <a:pt x="1559859" y="312712"/>
                </a:cubicBezTo>
                <a:cubicBezTo>
                  <a:pt x="1518839" y="335273"/>
                  <a:pt x="1440609" y="369138"/>
                  <a:pt x="1393604" y="386060"/>
                </a:cubicBezTo>
                <a:cubicBezTo>
                  <a:pt x="1377593" y="391824"/>
                  <a:pt x="1360640" y="394754"/>
                  <a:pt x="1344706" y="400729"/>
                </a:cubicBezTo>
                <a:cubicBezTo>
                  <a:pt x="1321460" y="409446"/>
                  <a:pt x="1300382" y="424243"/>
                  <a:pt x="1276248" y="430068"/>
                </a:cubicBezTo>
                <a:lnTo>
                  <a:pt x="1109993" y="469187"/>
                </a:lnTo>
                <a:close/>
              </a:path>
            </a:pathLst>
          </a:custGeom>
          <a:solidFill>
            <a:srgbClr val="97E9FF">
              <a:alpha val="69804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" name="Graphic 60" descr="Rubber duck with solid fill">
            <a:extLst>
              <a:ext uri="{FF2B5EF4-FFF2-40B4-BE49-F238E27FC236}">
                <a16:creationId xmlns:a16="http://schemas.microsoft.com/office/drawing/2014/main" id="{EA3A5B2B-F0AE-42FD-B197-31EE102499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5049912" y="3394865"/>
            <a:ext cx="571155" cy="571155"/>
          </a:xfrm>
          <a:prstGeom prst="rect">
            <a:avLst/>
          </a:prstGeom>
        </p:spPr>
      </p:pic>
      <p:pic>
        <p:nvPicPr>
          <p:cNvPr id="62" name="Graphic 61" descr="Rubber duck with solid fill">
            <a:extLst>
              <a:ext uri="{FF2B5EF4-FFF2-40B4-BE49-F238E27FC236}">
                <a16:creationId xmlns:a16="http://schemas.microsoft.com/office/drawing/2014/main" id="{8EB40DEC-7B68-435B-98A0-2C4C4AC5DE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4764334" y="4104365"/>
            <a:ext cx="571155" cy="571155"/>
          </a:xfrm>
          <a:prstGeom prst="rect">
            <a:avLst/>
          </a:prstGeom>
        </p:spPr>
      </p:pic>
      <p:pic>
        <p:nvPicPr>
          <p:cNvPr id="64" name="Graphic 63" descr="Plant with solid fill">
            <a:extLst>
              <a:ext uri="{FF2B5EF4-FFF2-40B4-BE49-F238E27FC236}">
                <a16:creationId xmlns:a16="http://schemas.microsoft.com/office/drawing/2014/main" id="{E0AD1880-3BFF-4C40-BD5A-F10405B391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048937" y="4300015"/>
            <a:ext cx="480567" cy="480567"/>
          </a:xfrm>
          <a:prstGeom prst="rect">
            <a:avLst/>
          </a:prstGeom>
        </p:spPr>
      </p:pic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184D3326-DE25-40F7-BD6E-24215748FA16}"/>
              </a:ext>
            </a:extLst>
          </p:cNvPr>
          <p:cNvSpPr/>
          <p:nvPr/>
        </p:nvSpPr>
        <p:spPr>
          <a:xfrm>
            <a:off x="8240064" y="3748486"/>
            <a:ext cx="1973123" cy="1009837"/>
          </a:xfrm>
          <a:custGeom>
            <a:avLst/>
            <a:gdLst>
              <a:gd name="connsiteX0" fmla="*/ 1109993 w 3754363"/>
              <a:gd name="connsiteY0" fmla="*/ 469187 h 1921469"/>
              <a:gd name="connsiteX1" fmla="*/ 1109993 w 3754363"/>
              <a:gd name="connsiteY1" fmla="*/ 469187 h 1921469"/>
              <a:gd name="connsiteX2" fmla="*/ 870391 w 3754363"/>
              <a:gd name="connsiteY2" fmla="*/ 488746 h 1921469"/>
              <a:gd name="connsiteX3" fmla="*/ 718806 w 3754363"/>
              <a:gd name="connsiteY3" fmla="*/ 527865 h 1921469"/>
              <a:gd name="connsiteX4" fmla="*/ 528103 w 3754363"/>
              <a:gd name="connsiteY4" fmla="*/ 625662 h 1921469"/>
              <a:gd name="connsiteX5" fmla="*/ 459645 w 3754363"/>
              <a:gd name="connsiteY5" fmla="*/ 674560 h 1921469"/>
              <a:gd name="connsiteX6" fmla="*/ 415636 w 3754363"/>
              <a:gd name="connsiteY6" fmla="*/ 733238 h 1921469"/>
              <a:gd name="connsiteX7" fmla="*/ 410746 w 3754363"/>
              <a:gd name="connsiteY7" fmla="*/ 1051078 h 1921469"/>
              <a:gd name="connsiteX8" fmla="*/ 449865 w 3754363"/>
              <a:gd name="connsiteY8" fmla="*/ 1095086 h 1921469"/>
              <a:gd name="connsiteX9" fmla="*/ 474314 w 3754363"/>
              <a:gd name="connsiteY9" fmla="*/ 1143985 h 1921469"/>
              <a:gd name="connsiteX10" fmla="*/ 503653 w 3754363"/>
              <a:gd name="connsiteY10" fmla="*/ 1187993 h 1921469"/>
              <a:gd name="connsiteX11" fmla="*/ 493874 w 3754363"/>
              <a:gd name="connsiteY11" fmla="*/ 1222222 h 1921469"/>
              <a:gd name="connsiteX12" fmla="*/ 303170 w 3754363"/>
              <a:gd name="connsiteY12" fmla="*/ 1280900 h 1921469"/>
              <a:gd name="connsiteX13" fmla="*/ 195593 w 3754363"/>
              <a:gd name="connsiteY13" fmla="*/ 1315129 h 1921469"/>
              <a:gd name="connsiteX14" fmla="*/ 146695 w 3754363"/>
              <a:gd name="connsiteY14" fmla="*/ 1339578 h 1921469"/>
              <a:gd name="connsiteX15" fmla="*/ 83127 w 3754363"/>
              <a:gd name="connsiteY15" fmla="*/ 1393367 h 1921469"/>
              <a:gd name="connsiteX16" fmla="*/ 58678 w 3754363"/>
              <a:gd name="connsiteY16" fmla="*/ 1427595 h 1921469"/>
              <a:gd name="connsiteX17" fmla="*/ 9780 w 3754363"/>
              <a:gd name="connsiteY17" fmla="*/ 1574291 h 1921469"/>
              <a:gd name="connsiteX18" fmla="*/ 0 w 3754363"/>
              <a:gd name="connsiteY18" fmla="*/ 1632969 h 1921469"/>
              <a:gd name="connsiteX19" fmla="*/ 9780 w 3754363"/>
              <a:gd name="connsiteY19" fmla="*/ 1774774 h 1921469"/>
              <a:gd name="connsiteX20" fmla="*/ 39119 w 3754363"/>
              <a:gd name="connsiteY20" fmla="*/ 1799223 h 1921469"/>
              <a:gd name="connsiteX21" fmla="*/ 122246 w 3754363"/>
              <a:gd name="connsiteY21" fmla="*/ 1853011 h 1921469"/>
              <a:gd name="connsiteX22" fmla="*/ 210263 w 3754363"/>
              <a:gd name="connsiteY22" fmla="*/ 1877461 h 1921469"/>
              <a:gd name="connsiteX23" fmla="*/ 464535 w 3754363"/>
              <a:gd name="connsiteY23" fmla="*/ 1911690 h 1921469"/>
              <a:gd name="connsiteX24" fmla="*/ 640569 w 3754363"/>
              <a:gd name="connsiteY24" fmla="*/ 1921469 h 1921469"/>
              <a:gd name="connsiteX25" fmla="*/ 1633206 w 3754363"/>
              <a:gd name="connsiteY25" fmla="*/ 1901910 h 1921469"/>
              <a:gd name="connsiteX26" fmla="*/ 1995054 w 3754363"/>
              <a:gd name="connsiteY26" fmla="*/ 1809003 h 1921469"/>
              <a:gd name="connsiteX27" fmla="*/ 2127080 w 3754363"/>
              <a:gd name="connsiteY27" fmla="*/ 1716096 h 1921469"/>
              <a:gd name="connsiteX28" fmla="*/ 2312894 w 3754363"/>
              <a:gd name="connsiteY28" fmla="*/ 1520502 h 1921469"/>
              <a:gd name="connsiteX29" fmla="*/ 2415581 w 3754363"/>
              <a:gd name="connsiteY29" fmla="*/ 1383587 h 1921469"/>
              <a:gd name="connsiteX30" fmla="*/ 2704081 w 3754363"/>
              <a:gd name="connsiteY30" fmla="*/ 1139095 h 1921469"/>
              <a:gd name="connsiteX31" fmla="*/ 2929014 w 3754363"/>
              <a:gd name="connsiteY31" fmla="*/ 1016849 h 1921469"/>
              <a:gd name="connsiteX32" fmla="*/ 3193065 w 3754363"/>
              <a:gd name="connsiteY32" fmla="*/ 835925 h 1921469"/>
              <a:gd name="connsiteX33" fmla="*/ 3638040 w 3754363"/>
              <a:gd name="connsiteY33" fmla="*/ 562094 h 1921469"/>
              <a:gd name="connsiteX34" fmla="*/ 3716278 w 3754363"/>
              <a:gd name="connsiteY34" fmla="*/ 474077 h 1921469"/>
              <a:gd name="connsiteX35" fmla="*/ 3750507 w 3754363"/>
              <a:gd name="connsiteY35" fmla="*/ 278483 h 1921469"/>
              <a:gd name="connsiteX36" fmla="*/ 3706498 w 3754363"/>
              <a:gd name="connsiteY36" fmla="*/ 190466 h 1921469"/>
              <a:gd name="connsiteX37" fmla="*/ 3476676 w 3754363"/>
              <a:gd name="connsiteY37" fmla="*/ 48661 h 1921469"/>
              <a:gd name="connsiteX38" fmla="*/ 3325091 w 3754363"/>
              <a:gd name="connsiteY38" fmla="*/ 29101 h 1921469"/>
              <a:gd name="connsiteX39" fmla="*/ 2131970 w 3754363"/>
              <a:gd name="connsiteY39" fmla="*/ 63330 h 1921469"/>
              <a:gd name="connsiteX40" fmla="*/ 1907037 w 3754363"/>
              <a:gd name="connsiteY40" fmla="*/ 151347 h 1921469"/>
              <a:gd name="connsiteX41" fmla="*/ 1662545 w 3754363"/>
              <a:gd name="connsiteY41" fmla="*/ 249144 h 1921469"/>
              <a:gd name="connsiteX42" fmla="*/ 1559859 w 3754363"/>
              <a:gd name="connsiteY42" fmla="*/ 312712 h 1921469"/>
              <a:gd name="connsiteX43" fmla="*/ 1393604 w 3754363"/>
              <a:gd name="connsiteY43" fmla="*/ 386060 h 1921469"/>
              <a:gd name="connsiteX44" fmla="*/ 1344706 w 3754363"/>
              <a:gd name="connsiteY44" fmla="*/ 400729 h 1921469"/>
              <a:gd name="connsiteX45" fmla="*/ 1276248 w 3754363"/>
              <a:gd name="connsiteY45" fmla="*/ 430068 h 1921469"/>
              <a:gd name="connsiteX46" fmla="*/ 1109993 w 3754363"/>
              <a:gd name="connsiteY46" fmla="*/ 469187 h 1921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754363" h="1921469">
                <a:moveTo>
                  <a:pt x="1109993" y="469187"/>
                </a:moveTo>
                <a:lnTo>
                  <a:pt x="1109993" y="469187"/>
                </a:lnTo>
                <a:cubicBezTo>
                  <a:pt x="1030126" y="475707"/>
                  <a:pt x="949637" y="476859"/>
                  <a:pt x="870391" y="488746"/>
                </a:cubicBezTo>
                <a:cubicBezTo>
                  <a:pt x="818785" y="496487"/>
                  <a:pt x="768218" y="511084"/>
                  <a:pt x="718806" y="527865"/>
                </a:cubicBezTo>
                <a:cubicBezTo>
                  <a:pt x="660157" y="547784"/>
                  <a:pt x="581364" y="591300"/>
                  <a:pt x="528103" y="625662"/>
                </a:cubicBezTo>
                <a:cubicBezTo>
                  <a:pt x="504539" y="640865"/>
                  <a:pt x="479910" y="655176"/>
                  <a:pt x="459645" y="674560"/>
                </a:cubicBezTo>
                <a:cubicBezTo>
                  <a:pt x="441977" y="691460"/>
                  <a:pt x="430306" y="713679"/>
                  <a:pt x="415636" y="733238"/>
                </a:cubicBezTo>
                <a:cubicBezTo>
                  <a:pt x="387086" y="856959"/>
                  <a:pt x="379884" y="862818"/>
                  <a:pt x="410746" y="1051078"/>
                </a:cubicBezTo>
                <a:cubicBezTo>
                  <a:pt x="413921" y="1070447"/>
                  <a:pt x="438782" y="1078888"/>
                  <a:pt x="449865" y="1095086"/>
                </a:cubicBezTo>
                <a:cubicBezTo>
                  <a:pt x="460156" y="1110126"/>
                  <a:pt x="465183" y="1128214"/>
                  <a:pt x="474314" y="1143985"/>
                </a:cubicBezTo>
                <a:cubicBezTo>
                  <a:pt x="483147" y="1159243"/>
                  <a:pt x="493873" y="1173324"/>
                  <a:pt x="503653" y="1187993"/>
                </a:cubicBezTo>
                <a:cubicBezTo>
                  <a:pt x="500393" y="1199403"/>
                  <a:pt x="504082" y="1216173"/>
                  <a:pt x="493874" y="1222222"/>
                </a:cubicBezTo>
                <a:cubicBezTo>
                  <a:pt x="399979" y="1277864"/>
                  <a:pt x="386866" y="1255148"/>
                  <a:pt x="303170" y="1280900"/>
                </a:cubicBezTo>
                <a:cubicBezTo>
                  <a:pt x="154236" y="1326725"/>
                  <a:pt x="324037" y="1289440"/>
                  <a:pt x="195593" y="1315129"/>
                </a:cubicBezTo>
                <a:cubicBezTo>
                  <a:pt x="179294" y="1323279"/>
                  <a:pt x="162245" y="1330076"/>
                  <a:pt x="146695" y="1339578"/>
                </a:cubicBezTo>
                <a:cubicBezTo>
                  <a:pt x="127031" y="1351595"/>
                  <a:pt x="98825" y="1374530"/>
                  <a:pt x="83127" y="1393367"/>
                </a:cubicBezTo>
                <a:cubicBezTo>
                  <a:pt x="74151" y="1404138"/>
                  <a:pt x="66828" y="1416186"/>
                  <a:pt x="58678" y="1427595"/>
                </a:cubicBezTo>
                <a:cubicBezTo>
                  <a:pt x="43766" y="1469348"/>
                  <a:pt x="20340" y="1532053"/>
                  <a:pt x="9780" y="1574291"/>
                </a:cubicBezTo>
                <a:cubicBezTo>
                  <a:pt x="4971" y="1593528"/>
                  <a:pt x="3260" y="1613410"/>
                  <a:pt x="0" y="1632969"/>
                </a:cubicBezTo>
                <a:cubicBezTo>
                  <a:pt x="3260" y="1680237"/>
                  <a:pt x="-1072" y="1728653"/>
                  <a:pt x="9780" y="1774774"/>
                </a:cubicBezTo>
                <a:cubicBezTo>
                  <a:pt x="12696" y="1787166"/>
                  <a:pt x="28669" y="1791953"/>
                  <a:pt x="39119" y="1799223"/>
                </a:cubicBezTo>
                <a:cubicBezTo>
                  <a:pt x="66212" y="1818070"/>
                  <a:pt x="90446" y="1844177"/>
                  <a:pt x="122246" y="1853011"/>
                </a:cubicBezTo>
                <a:cubicBezTo>
                  <a:pt x="151585" y="1861161"/>
                  <a:pt x="180489" y="1871081"/>
                  <a:pt x="210263" y="1877461"/>
                </a:cubicBezTo>
                <a:cubicBezTo>
                  <a:pt x="283537" y="1893163"/>
                  <a:pt x="391607" y="1905993"/>
                  <a:pt x="464535" y="1911690"/>
                </a:cubicBezTo>
                <a:cubicBezTo>
                  <a:pt x="523125" y="1916267"/>
                  <a:pt x="581891" y="1918209"/>
                  <a:pt x="640569" y="1921469"/>
                </a:cubicBezTo>
                <a:cubicBezTo>
                  <a:pt x="971448" y="1914949"/>
                  <a:pt x="1302545" y="1915574"/>
                  <a:pt x="1633206" y="1901910"/>
                </a:cubicBezTo>
                <a:cubicBezTo>
                  <a:pt x="1750069" y="1897081"/>
                  <a:pt x="1890401" y="1863018"/>
                  <a:pt x="1995054" y="1809003"/>
                </a:cubicBezTo>
                <a:cubicBezTo>
                  <a:pt x="2042873" y="1784322"/>
                  <a:pt x="2084499" y="1749000"/>
                  <a:pt x="2127080" y="1716096"/>
                </a:cubicBezTo>
                <a:cubicBezTo>
                  <a:pt x="2209716" y="1652241"/>
                  <a:pt x="2244612" y="1606667"/>
                  <a:pt x="2312894" y="1520502"/>
                </a:cubicBezTo>
                <a:cubicBezTo>
                  <a:pt x="2348326" y="1475791"/>
                  <a:pt x="2377837" y="1426364"/>
                  <a:pt x="2415581" y="1383587"/>
                </a:cubicBezTo>
                <a:cubicBezTo>
                  <a:pt x="2482225" y="1308058"/>
                  <a:pt x="2626648" y="1188805"/>
                  <a:pt x="2704081" y="1139095"/>
                </a:cubicBezTo>
                <a:cubicBezTo>
                  <a:pt x="2775892" y="1092994"/>
                  <a:pt x="2856487" y="1061816"/>
                  <a:pt x="2929014" y="1016849"/>
                </a:cubicBezTo>
                <a:cubicBezTo>
                  <a:pt x="3019695" y="960627"/>
                  <a:pt x="3102926" y="893013"/>
                  <a:pt x="3193065" y="835925"/>
                </a:cubicBezTo>
                <a:cubicBezTo>
                  <a:pt x="3310532" y="761529"/>
                  <a:pt x="3555916" y="654483"/>
                  <a:pt x="3638040" y="562094"/>
                </a:cubicBezTo>
                <a:lnTo>
                  <a:pt x="3716278" y="474077"/>
                </a:lnTo>
                <a:cubicBezTo>
                  <a:pt x="3736314" y="410629"/>
                  <a:pt x="3764776" y="348046"/>
                  <a:pt x="3750507" y="278483"/>
                </a:cubicBezTo>
                <a:cubicBezTo>
                  <a:pt x="3743916" y="246350"/>
                  <a:pt x="3726897" y="216154"/>
                  <a:pt x="3706498" y="190466"/>
                </a:cubicBezTo>
                <a:cubicBezTo>
                  <a:pt x="3650611" y="120090"/>
                  <a:pt x="3560812" y="72500"/>
                  <a:pt x="3476676" y="48661"/>
                </a:cubicBezTo>
                <a:cubicBezTo>
                  <a:pt x="3427658" y="34773"/>
                  <a:pt x="3375619" y="35621"/>
                  <a:pt x="3325091" y="29101"/>
                </a:cubicBezTo>
                <a:cubicBezTo>
                  <a:pt x="2908134" y="30988"/>
                  <a:pt x="2517443" y="-56595"/>
                  <a:pt x="2131970" y="63330"/>
                </a:cubicBezTo>
                <a:cubicBezTo>
                  <a:pt x="2038560" y="92391"/>
                  <a:pt x="1999645" y="115030"/>
                  <a:pt x="1907037" y="151347"/>
                </a:cubicBezTo>
                <a:cubicBezTo>
                  <a:pt x="1828509" y="182142"/>
                  <a:pt x="1738059" y="209671"/>
                  <a:pt x="1662545" y="249144"/>
                </a:cubicBezTo>
                <a:cubicBezTo>
                  <a:pt x="1626869" y="267793"/>
                  <a:pt x="1595132" y="293311"/>
                  <a:pt x="1559859" y="312712"/>
                </a:cubicBezTo>
                <a:cubicBezTo>
                  <a:pt x="1518839" y="335273"/>
                  <a:pt x="1440609" y="369138"/>
                  <a:pt x="1393604" y="386060"/>
                </a:cubicBezTo>
                <a:cubicBezTo>
                  <a:pt x="1377593" y="391824"/>
                  <a:pt x="1360640" y="394754"/>
                  <a:pt x="1344706" y="400729"/>
                </a:cubicBezTo>
                <a:cubicBezTo>
                  <a:pt x="1321460" y="409446"/>
                  <a:pt x="1300382" y="424243"/>
                  <a:pt x="1276248" y="430068"/>
                </a:cubicBezTo>
                <a:lnTo>
                  <a:pt x="1109993" y="469187"/>
                </a:lnTo>
                <a:close/>
              </a:path>
            </a:pathLst>
          </a:custGeom>
          <a:solidFill>
            <a:srgbClr val="97E9FF">
              <a:alpha val="69804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9" name="Graphic 68" descr="Plant with solid fill">
            <a:extLst>
              <a:ext uri="{FF2B5EF4-FFF2-40B4-BE49-F238E27FC236}">
                <a16:creationId xmlns:a16="http://schemas.microsoft.com/office/drawing/2014/main" id="{8ECA5EAB-0A73-4ABC-970C-217E7034EB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160126" y="3974939"/>
            <a:ext cx="480567" cy="480567"/>
          </a:xfrm>
          <a:prstGeom prst="rect">
            <a:avLst/>
          </a:prstGeom>
        </p:spPr>
      </p:pic>
      <p:pic>
        <p:nvPicPr>
          <p:cNvPr id="70" name="Graphic 69" descr="Plant with solid fill">
            <a:extLst>
              <a:ext uri="{FF2B5EF4-FFF2-40B4-BE49-F238E27FC236}">
                <a16:creationId xmlns:a16="http://schemas.microsoft.com/office/drawing/2014/main" id="{11C89202-6A38-4A04-AE3F-D8720984F48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633733" y="3579284"/>
            <a:ext cx="480567" cy="480567"/>
          </a:xfrm>
          <a:prstGeom prst="rect">
            <a:avLst/>
          </a:prstGeom>
        </p:spPr>
      </p:pic>
      <p:pic>
        <p:nvPicPr>
          <p:cNvPr id="71" name="Graphic 70" descr="Plant with solid fill">
            <a:extLst>
              <a:ext uri="{FF2B5EF4-FFF2-40B4-BE49-F238E27FC236}">
                <a16:creationId xmlns:a16="http://schemas.microsoft.com/office/drawing/2014/main" id="{DEFB60FB-0113-4BDE-BF8B-939EDACDDC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25706" y="3820228"/>
            <a:ext cx="480567" cy="480567"/>
          </a:xfrm>
          <a:prstGeom prst="rect">
            <a:avLst/>
          </a:prstGeom>
        </p:spPr>
      </p:pic>
      <p:pic>
        <p:nvPicPr>
          <p:cNvPr id="72" name="Graphic 71" descr="Plant with solid fill">
            <a:extLst>
              <a:ext uri="{FF2B5EF4-FFF2-40B4-BE49-F238E27FC236}">
                <a16:creationId xmlns:a16="http://schemas.microsoft.com/office/drawing/2014/main" id="{8BE2D858-0132-49CE-A1D7-E778E3A614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240064" y="4304561"/>
            <a:ext cx="480567" cy="480567"/>
          </a:xfrm>
          <a:prstGeom prst="rect">
            <a:avLst/>
          </a:prstGeom>
        </p:spPr>
      </p:pic>
      <p:pic>
        <p:nvPicPr>
          <p:cNvPr id="73" name="Graphic 72" descr="Plant with solid fill">
            <a:extLst>
              <a:ext uri="{FF2B5EF4-FFF2-40B4-BE49-F238E27FC236}">
                <a16:creationId xmlns:a16="http://schemas.microsoft.com/office/drawing/2014/main" id="{C5A7FDA1-6498-4F4D-8BFB-2C5A046EAD9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908336" y="4300795"/>
            <a:ext cx="480567" cy="480567"/>
          </a:xfrm>
          <a:prstGeom prst="rect">
            <a:avLst/>
          </a:prstGeom>
        </p:spPr>
      </p:pic>
      <p:pic>
        <p:nvPicPr>
          <p:cNvPr id="74" name="Graphic 73" descr="Lotus Flower with solid fill">
            <a:extLst>
              <a:ext uri="{FF2B5EF4-FFF2-40B4-BE49-F238E27FC236}">
                <a16:creationId xmlns:a16="http://schemas.microsoft.com/office/drawing/2014/main" id="{C12D5889-66E2-4BC4-9936-BF8F93DD01F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105182" y="3423602"/>
            <a:ext cx="480567" cy="480567"/>
          </a:xfrm>
          <a:prstGeom prst="rect">
            <a:avLst/>
          </a:prstGeom>
        </p:spPr>
      </p:pic>
      <p:sp>
        <p:nvSpPr>
          <p:cNvPr id="75" name="Oval 74">
            <a:extLst>
              <a:ext uri="{FF2B5EF4-FFF2-40B4-BE49-F238E27FC236}">
                <a16:creationId xmlns:a16="http://schemas.microsoft.com/office/drawing/2014/main" id="{40A4F603-35FB-41AD-817F-926E2EE7A233}"/>
              </a:ext>
            </a:extLst>
          </p:cNvPr>
          <p:cNvSpPr/>
          <p:nvPr/>
        </p:nvSpPr>
        <p:spPr>
          <a:xfrm>
            <a:off x="7020988" y="3653393"/>
            <a:ext cx="1065967" cy="10659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2X</a:t>
            </a:r>
          </a:p>
        </p:txBody>
      </p:sp>
    </p:spTree>
    <p:extLst>
      <p:ext uri="{BB962C8B-B14F-4D97-AF65-F5344CB8AC3E}">
        <p14:creationId xmlns:p14="http://schemas.microsoft.com/office/powerpoint/2010/main" val="2383421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CAA1142F-F325-4881-A8A5-FF79868C1C48}"/>
              </a:ext>
            </a:extLst>
          </p:cNvPr>
          <p:cNvGrpSpPr/>
          <p:nvPr/>
        </p:nvGrpSpPr>
        <p:grpSpPr>
          <a:xfrm>
            <a:off x="3306521" y="154529"/>
            <a:ext cx="2460415" cy="1727941"/>
            <a:chOff x="2239546" y="586373"/>
            <a:chExt cx="3754363" cy="2636676"/>
          </a:xfrm>
        </p:grpSpPr>
        <p:sp>
          <p:nvSpPr>
            <p:cNvPr id="2" name="Freeform: Shape 1">
              <a:extLst>
                <a:ext uri="{FF2B5EF4-FFF2-40B4-BE49-F238E27FC236}">
                  <a16:creationId xmlns:a16="http://schemas.microsoft.com/office/drawing/2014/main" id="{429DCF09-BC0C-40CE-BCE3-C645C5150F21}"/>
                </a:ext>
              </a:extLst>
            </p:cNvPr>
            <p:cNvSpPr/>
            <p:nvPr/>
          </p:nvSpPr>
          <p:spPr>
            <a:xfrm>
              <a:off x="2239546" y="1178689"/>
              <a:ext cx="3754363" cy="1921469"/>
            </a:xfrm>
            <a:custGeom>
              <a:avLst/>
              <a:gdLst>
                <a:gd name="connsiteX0" fmla="*/ 1109993 w 3754363"/>
                <a:gd name="connsiteY0" fmla="*/ 469187 h 1921469"/>
                <a:gd name="connsiteX1" fmla="*/ 1109993 w 3754363"/>
                <a:gd name="connsiteY1" fmla="*/ 469187 h 1921469"/>
                <a:gd name="connsiteX2" fmla="*/ 870391 w 3754363"/>
                <a:gd name="connsiteY2" fmla="*/ 488746 h 1921469"/>
                <a:gd name="connsiteX3" fmla="*/ 718806 w 3754363"/>
                <a:gd name="connsiteY3" fmla="*/ 527865 h 1921469"/>
                <a:gd name="connsiteX4" fmla="*/ 528103 w 3754363"/>
                <a:gd name="connsiteY4" fmla="*/ 625662 h 1921469"/>
                <a:gd name="connsiteX5" fmla="*/ 459645 w 3754363"/>
                <a:gd name="connsiteY5" fmla="*/ 674560 h 1921469"/>
                <a:gd name="connsiteX6" fmla="*/ 415636 w 3754363"/>
                <a:gd name="connsiteY6" fmla="*/ 733238 h 1921469"/>
                <a:gd name="connsiteX7" fmla="*/ 410746 w 3754363"/>
                <a:gd name="connsiteY7" fmla="*/ 1051078 h 1921469"/>
                <a:gd name="connsiteX8" fmla="*/ 449865 w 3754363"/>
                <a:gd name="connsiteY8" fmla="*/ 1095086 h 1921469"/>
                <a:gd name="connsiteX9" fmla="*/ 474314 w 3754363"/>
                <a:gd name="connsiteY9" fmla="*/ 1143985 h 1921469"/>
                <a:gd name="connsiteX10" fmla="*/ 503653 w 3754363"/>
                <a:gd name="connsiteY10" fmla="*/ 1187993 h 1921469"/>
                <a:gd name="connsiteX11" fmla="*/ 493874 w 3754363"/>
                <a:gd name="connsiteY11" fmla="*/ 1222222 h 1921469"/>
                <a:gd name="connsiteX12" fmla="*/ 303170 w 3754363"/>
                <a:gd name="connsiteY12" fmla="*/ 1280900 h 1921469"/>
                <a:gd name="connsiteX13" fmla="*/ 195593 w 3754363"/>
                <a:gd name="connsiteY13" fmla="*/ 1315129 h 1921469"/>
                <a:gd name="connsiteX14" fmla="*/ 146695 w 3754363"/>
                <a:gd name="connsiteY14" fmla="*/ 1339578 h 1921469"/>
                <a:gd name="connsiteX15" fmla="*/ 83127 w 3754363"/>
                <a:gd name="connsiteY15" fmla="*/ 1393367 h 1921469"/>
                <a:gd name="connsiteX16" fmla="*/ 58678 w 3754363"/>
                <a:gd name="connsiteY16" fmla="*/ 1427595 h 1921469"/>
                <a:gd name="connsiteX17" fmla="*/ 9780 w 3754363"/>
                <a:gd name="connsiteY17" fmla="*/ 1574291 h 1921469"/>
                <a:gd name="connsiteX18" fmla="*/ 0 w 3754363"/>
                <a:gd name="connsiteY18" fmla="*/ 1632969 h 1921469"/>
                <a:gd name="connsiteX19" fmla="*/ 9780 w 3754363"/>
                <a:gd name="connsiteY19" fmla="*/ 1774774 h 1921469"/>
                <a:gd name="connsiteX20" fmla="*/ 39119 w 3754363"/>
                <a:gd name="connsiteY20" fmla="*/ 1799223 h 1921469"/>
                <a:gd name="connsiteX21" fmla="*/ 122246 w 3754363"/>
                <a:gd name="connsiteY21" fmla="*/ 1853011 h 1921469"/>
                <a:gd name="connsiteX22" fmla="*/ 210263 w 3754363"/>
                <a:gd name="connsiteY22" fmla="*/ 1877461 h 1921469"/>
                <a:gd name="connsiteX23" fmla="*/ 464535 w 3754363"/>
                <a:gd name="connsiteY23" fmla="*/ 1911690 h 1921469"/>
                <a:gd name="connsiteX24" fmla="*/ 640569 w 3754363"/>
                <a:gd name="connsiteY24" fmla="*/ 1921469 h 1921469"/>
                <a:gd name="connsiteX25" fmla="*/ 1633206 w 3754363"/>
                <a:gd name="connsiteY25" fmla="*/ 1901910 h 1921469"/>
                <a:gd name="connsiteX26" fmla="*/ 1995054 w 3754363"/>
                <a:gd name="connsiteY26" fmla="*/ 1809003 h 1921469"/>
                <a:gd name="connsiteX27" fmla="*/ 2127080 w 3754363"/>
                <a:gd name="connsiteY27" fmla="*/ 1716096 h 1921469"/>
                <a:gd name="connsiteX28" fmla="*/ 2312894 w 3754363"/>
                <a:gd name="connsiteY28" fmla="*/ 1520502 h 1921469"/>
                <a:gd name="connsiteX29" fmla="*/ 2415581 w 3754363"/>
                <a:gd name="connsiteY29" fmla="*/ 1383587 h 1921469"/>
                <a:gd name="connsiteX30" fmla="*/ 2704081 w 3754363"/>
                <a:gd name="connsiteY30" fmla="*/ 1139095 h 1921469"/>
                <a:gd name="connsiteX31" fmla="*/ 2929014 w 3754363"/>
                <a:gd name="connsiteY31" fmla="*/ 1016849 h 1921469"/>
                <a:gd name="connsiteX32" fmla="*/ 3193065 w 3754363"/>
                <a:gd name="connsiteY32" fmla="*/ 835925 h 1921469"/>
                <a:gd name="connsiteX33" fmla="*/ 3638040 w 3754363"/>
                <a:gd name="connsiteY33" fmla="*/ 562094 h 1921469"/>
                <a:gd name="connsiteX34" fmla="*/ 3716278 w 3754363"/>
                <a:gd name="connsiteY34" fmla="*/ 474077 h 1921469"/>
                <a:gd name="connsiteX35" fmla="*/ 3750507 w 3754363"/>
                <a:gd name="connsiteY35" fmla="*/ 278483 h 1921469"/>
                <a:gd name="connsiteX36" fmla="*/ 3706498 w 3754363"/>
                <a:gd name="connsiteY36" fmla="*/ 190466 h 1921469"/>
                <a:gd name="connsiteX37" fmla="*/ 3476676 w 3754363"/>
                <a:gd name="connsiteY37" fmla="*/ 48661 h 1921469"/>
                <a:gd name="connsiteX38" fmla="*/ 3325091 w 3754363"/>
                <a:gd name="connsiteY38" fmla="*/ 29101 h 1921469"/>
                <a:gd name="connsiteX39" fmla="*/ 2131970 w 3754363"/>
                <a:gd name="connsiteY39" fmla="*/ 63330 h 1921469"/>
                <a:gd name="connsiteX40" fmla="*/ 1907037 w 3754363"/>
                <a:gd name="connsiteY40" fmla="*/ 151347 h 1921469"/>
                <a:gd name="connsiteX41" fmla="*/ 1662545 w 3754363"/>
                <a:gd name="connsiteY41" fmla="*/ 249144 h 1921469"/>
                <a:gd name="connsiteX42" fmla="*/ 1559859 w 3754363"/>
                <a:gd name="connsiteY42" fmla="*/ 312712 h 1921469"/>
                <a:gd name="connsiteX43" fmla="*/ 1393604 w 3754363"/>
                <a:gd name="connsiteY43" fmla="*/ 386060 h 1921469"/>
                <a:gd name="connsiteX44" fmla="*/ 1344706 w 3754363"/>
                <a:gd name="connsiteY44" fmla="*/ 400729 h 1921469"/>
                <a:gd name="connsiteX45" fmla="*/ 1276248 w 3754363"/>
                <a:gd name="connsiteY45" fmla="*/ 430068 h 1921469"/>
                <a:gd name="connsiteX46" fmla="*/ 1109993 w 3754363"/>
                <a:gd name="connsiteY46" fmla="*/ 469187 h 1921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3754363" h="1921469">
                  <a:moveTo>
                    <a:pt x="1109993" y="469187"/>
                  </a:moveTo>
                  <a:lnTo>
                    <a:pt x="1109993" y="469187"/>
                  </a:lnTo>
                  <a:cubicBezTo>
                    <a:pt x="1030126" y="475707"/>
                    <a:pt x="949637" y="476859"/>
                    <a:pt x="870391" y="488746"/>
                  </a:cubicBezTo>
                  <a:cubicBezTo>
                    <a:pt x="818785" y="496487"/>
                    <a:pt x="768218" y="511084"/>
                    <a:pt x="718806" y="527865"/>
                  </a:cubicBezTo>
                  <a:cubicBezTo>
                    <a:pt x="660157" y="547784"/>
                    <a:pt x="581364" y="591300"/>
                    <a:pt x="528103" y="625662"/>
                  </a:cubicBezTo>
                  <a:cubicBezTo>
                    <a:pt x="504539" y="640865"/>
                    <a:pt x="479910" y="655176"/>
                    <a:pt x="459645" y="674560"/>
                  </a:cubicBezTo>
                  <a:cubicBezTo>
                    <a:pt x="441977" y="691460"/>
                    <a:pt x="430306" y="713679"/>
                    <a:pt x="415636" y="733238"/>
                  </a:cubicBezTo>
                  <a:cubicBezTo>
                    <a:pt x="387086" y="856959"/>
                    <a:pt x="379884" y="862818"/>
                    <a:pt x="410746" y="1051078"/>
                  </a:cubicBezTo>
                  <a:cubicBezTo>
                    <a:pt x="413921" y="1070447"/>
                    <a:pt x="438782" y="1078888"/>
                    <a:pt x="449865" y="1095086"/>
                  </a:cubicBezTo>
                  <a:cubicBezTo>
                    <a:pt x="460156" y="1110126"/>
                    <a:pt x="465183" y="1128214"/>
                    <a:pt x="474314" y="1143985"/>
                  </a:cubicBezTo>
                  <a:cubicBezTo>
                    <a:pt x="483147" y="1159243"/>
                    <a:pt x="493873" y="1173324"/>
                    <a:pt x="503653" y="1187993"/>
                  </a:cubicBezTo>
                  <a:cubicBezTo>
                    <a:pt x="500393" y="1199403"/>
                    <a:pt x="504082" y="1216173"/>
                    <a:pt x="493874" y="1222222"/>
                  </a:cubicBezTo>
                  <a:cubicBezTo>
                    <a:pt x="399979" y="1277864"/>
                    <a:pt x="386866" y="1255148"/>
                    <a:pt x="303170" y="1280900"/>
                  </a:cubicBezTo>
                  <a:cubicBezTo>
                    <a:pt x="154236" y="1326725"/>
                    <a:pt x="324037" y="1289440"/>
                    <a:pt x="195593" y="1315129"/>
                  </a:cubicBezTo>
                  <a:cubicBezTo>
                    <a:pt x="179294" y="1323279"/>
                    <a:pt x="162245" y="1330076"/>
                    <a:pt x="146695" y="1339578"/>
                  </a:cubicBezTo>
                  <a:cubicBezTo>
                    <a:pt x="127031" y="1351595"/>
                    <a:pt x="98825" y="1374530"/>
                    <a:pt x="83127" y="1393367"/>
                  </a:cubicBezTo>
                  <a:cubicBezTo>
                    <a:pt x="74151" y="1404138"/>
                    <a:pt x="66828" y="1416186"/>
                    <a:pt x="58678" y="1427595"/>
                  </a:cubicBezTo>
                  <a:cubicBezTo>
                    <a:pt x="43766" y="1469348"/>
                    <a:pt x="20340" y="1532053"/>
                    <a:pt x="9780" y="1574291"/>
                  </a:cubicBezTo>
                  <a:cubicBezTo>
                    <a:pt x="4971" y="1593528"/>
                    <a:pt x="3260" y="1613410"/>
                    <a:pt x="0" y="1632969"/>
                  </a:cubicBezTo>
                  <a:cubicBezTo>
                    <a:pt x="3260" y="1680237"/>
                    <a:pt x="-1072" y="1728653"/>
                    <a:pt x="9780" y="1774774"/>
                  </a:cubicBezTo>
                  <a:cubicBezTo>
                    <a:pt x="12696" y="1787166"/>
                    <a:pt x="28669" y="1791953"/>
                    <a:pt x="39119" y="1799223"/>
                  </a:cubicBezTo>
                  <a:cubicBezTo>
                    <a:pt x="66212" y="1818070"/>
                    <a:pt x="90446" y="1844177"/>
                    <a:pt x="122246" y="1853011"/>
                  </a:cubicBezTo>
                  <a:cubicBezTo>
                    <a:pt x="151585" y="1861161"/>
                    <a:pt x="180489" y="1871081"/>
                    <a:pt x="210263" y="1877461"/>
                  </a:cubicBezTo>
                  <a:cubicBezTo>
                    <a:pt x="283537" y="1893163"/>
                    <a:pt x="391607" y="1905993"/>
                    <a:pt x="464535" y="1911690"/>
                  </a:cubicBezTo>
                  <a:cubicBezTo>
                    <a:pt x="523125" y="1916267"/>
                    <a:pt x="581891" y="1918209"/>
                    <a:pt x="640569" y="1921469"/>
                  </a:cubicBezTo>
                  <a:cubicBezTo>
                    <a:pt x="971448" y="1914949"/>
                    <a:pt x="1302545" y="1915574"/>
                    <a:pt x="1633206" y="1901910"/>
                  </a:cubicBezTo>
                  <a:cubicBezTo>
                    <a:pt x="1750069" y="1897081"/>
                    <a:pt x="1890401" y="1863018"/>
                    <a:pt x="1995054" y="1809003"/>
                  </a:cubicBezTo>
                  <a:cubicBezTo>
                    <a:pt x="2042873" y="1784322"/>
                    <a:pt x="2084499" y="1749000"/>
                    <a:pt x="2127080" y="1716096"/>
                  </a:cubicBezTo>
                  <a:cubicBezTo>
                    <a:pt x="2209716" y="1652241"/>
                    <a:pt x="2244612" y="1606667"/>
                    <a:pt x="2312894" y="1520502"/>
                  </a:cubicBezTo>
                  <a:cubicBezTo>
                    <a:pt x="2348326" y="1475791"/>
                    <a:pt x="2377837" y="1426364"/>
                    <a:pt x="2415581" y="1383587"/>
                  </a:cubicBezTo>
                  <a:cubicBezTo>
                    <a:pt x="2482225" y="1308058"/>
                    <a:pt x="2626648" y="1188805"/>
                    <a:pt x="2704081" y="1139095"/>
                  </a:cubicBezTo>
                  <a:cubicBezTo>
                    <a:pt x="2775892" y="1092994"/>
                    <a:pt x="2856487" y="1061816"/>
                    <a:pt x="2929014" y="1016849"/>
                  </a:cubicBezTo>
                  <a:cubicBezTo>
                    <a:pt x="3019695" y="960627"/>
                    <a:pt x="3102926" y="893013"/>
                    <a:pt x="3193065" y="835925"/>
                  </a:cubicBezTo>
                  <a:cubicBezTo>
                    <a:pt x="3310532" y="761529"/>
                    <a:pt x="3555916" y="654483"/>
                    <a:pt x="3638040" y="562094"/>
                  </a:cubicBezTo>
                  <a:lnTo>
                    <a:pt x="3716278" y="474077"/>
                  </a:lnTo>
                  <a:cubicBezTo>
                    <a:pt x="3736314" y="410629"/>
                    <a:pt x="3764776" y="348046"/>
                    <a:pt x="3750507" y="278483"/>
                  </a:cubicBezTo>
                  <a:cubicBezTo>
                    <a:pt x="3743916" y="246350"/>
                    <a:pt x="3726897" y="216154"/>
                    <a:pt x="3706498" y="190466"/>
                  </a:cubicBezTo>
                  <a:cubicBezTo>
                    <a:pt x="3650611" y="120090"/>
                    <a:pt x="3560812" y="72500"/>
                    <a:pt x="3476676" y="48661"/>
                  </a:cubicBezTo>
                  <a:cubicBezTo>
                    <a:pt x="3427658" y="34773"/>
                    <a:pt x="3375619" y="35621"/>
                    <a:pt x="3325091" y="29101"/>
                  </a:cubicBezTo>
                  <a:cubicBezTo>
                    <a:pt x="2908134" y="30988"/>
                    <a:pt x="2517443" y="-56595"/>
                    <a:pt x="2131970" y="63330"/>
                  </a:cubicBezTo>
                  <a:cubicBezTo>
                    <a:pt x="2038560" y="92391"/>
                    <a:pt x="1999645" y="115030"/>
                    <a:pt x="1907037" y="151347"/>
                  </a:cubicBezTo>
                  <a:cubicBezTo>
                    <a:pt x="1828509" y="182142"/>
                    <a:pt x="1738059" y="209671"/>
                    <a:pt x="1662545" y="249144"/>
                  </a:cubicBezTo>
                  <a:cubicBezTo>
                    <a:pt x="1626869" y="267793"/>
                    <a:pt x="1595132" y="293311"/>
                    <a:pt x="1559859" y="312712"/>
                  </a:cubicBezTo>
                  <a:cubicBezTo>
                    <a:pt x="1518839" y="335273"/>
                    <a:pt x="1440609" y="369138"/>
                    <a:pt x="1393604" y="386060"/>
                  </a:cubicBezTo>
                  <a:cubicBezTo>
                    <a:pt x="1377593" y="391824"/>
                    <a:pt x="1360640" y="394754"/>
                    <a:pt x="1344706" y="400729"/>
                  </a:cubicBezTo>
                  <a:cubicBezTo>
                    <a:pt x="1321460" y="409446"/>
                    <a:pt x="1300382" y="424243"/>
                    <a:pt x="1276248" y="430068"/>
                  </a:cubicBezTo>
                  <a:lnTo>
                    <a:pt x="1109993" y="469187"/>
                  </a:lnTo>
                  <a:close/>
                </a:path>
              </a:pathLst>
            </a:custGeom>
            <a:solidFill>
              <a:srgbClr val="97E9FF">
                <a:alpha val="69804"/>
              </a:srgb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Graphic 6" descr="Rubber duck with solid fill">
              <a:extLst>
                <a:ext uri="{FF2B5EF4-FFF2-40B4-BE49-F238E27FC236}">
                  <a16:creationId xmlns:a16="http://schemas.microsoft.com/office/drawing/2014/main" id="{78205AB2-94F2-4851-A76B-7BFEA3CB56B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3085081" y="849609"/>
              <a:ext cx="1086767" cy="1086767"/>
            </a:xfrm>
            <a:prstGeom prst="rect">
              <a:avLst/>
            </a:prstGeom>
          </p:spPr>
        </p:pic>
        <p:pic>
          <p:nvPicPr>
            <p:cNvPr id="8" name="Graphic 7" descr="Rubber duck with solid fill">
              <a:extLst>
                <a:ext uri="{FF2B5EF4-FFF2-40B4-BE49-F238E27FC236}">
                  <a16:creationId xmlns:a16="http://schemas.microsoft.com/office/drawing/2014/main" id="{81B75D3D-138A-4624-907A-DC9B789450D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4171848" y="586373"/>
              <a:ext cx="1086767" cy="1086767"/>
            </a:xfrm>
            <a:prstGeom prst="rect">
              <a:avLst/>
            </a:prstGeom>
          </p:spPr>
        </p:pic>
        <p:pic>
          <p:nvPicPr>
            <p:cNvPr id="9" name="Graphic 8" descr="Rubber duck with solid fill">
              <a:extLst>
                <a:ext uri="{FF2B5EF4-FFF2-40B4-BE49-F238E27FC236}">
                  <a16:creationId xmlns:a16="http://schemas.microsoft.com/office/drawing/2014/main" id="{B222A872-355C-4000-8682-58167E00950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3628464" y="1936376"/>
              <a:ext cx="1086767" cy="1086767"/>
            </a:xfrm>
            <a:prstGeom prst="rect">
              <a:avLst/>
            </a:prstGeom>
          </p:spPr>
        </p:pic>
        <p:pic>
          <p:nvPicPr>
            <p:cNvPr id="10" name="Graphic 9" descr="Rubber duck with solid fill">
              <a:extLst>
                <a:ext uri="{FF2B5EF4-FFF2-40B4-BE49-F238E27FC236}">
                  <a16:creationId xmlns:a16="http://schemas.microsoft.com/office/drawing/2014/main" id="{34A7AB12-1145-4030-A171-2D579CB5638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4731406" y="1178689"/>
              <a:ext cx="1086767" cy="1086767"/>
            </a:xfrm>
            <a:prstGeom prst="rect">
              <a:avLst/>
            </a:prstGeom>
          </p:spPr>
        </p:pic>
        <p:pic>
          <p:nvPicPr>
            <p:cNvPr id="14" name="Graphic 13" descr="Plant with solid fill">
              <a:extLst>
                <a:ext uri="{FF2B5EF4-FFF2-40B4-BE49-F238E27FC236}">
                  <a16:creationId xmlns:a16="http://schemas.microsoft.com/office/drawing/2014/main" id="{67A2DCB0-908D-4722-A8C5-E0B03DF807C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267240" y="2308649"/>
              <a:ext cx="914400" cy="914400"/>
            </a:xfrm>
            <a:prstGeom prst="rect">
              <a:avLst/>
            </a:prstGeom>
          </p:spPr>
        </p:pic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A277D2E-2715-4154-B944-349DAD02E6E1}"/>
              </a:ext>
            </a:extLst>
          </p:cNvPr>
          <p:cNvGrpSpPr/>
          <p:nvPr/>
        </p:nvGrpSpPr>
        <p:grpSpPr>
          <a:xfrm>
            <a:off x="7786408" y="202478"/>
            <a:ext cx="2560096" cy="1697776"/>
            <a:chOff x="7203030" y="639567"/>
            <a:chExt cx="3906466" cy="2590647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CC8E2A5E-B00F-4993-B60B-68F1136C7C0B}"/>
                </a:ext>
              </a:extLst>
            </p:cNvPr>
            <p:cNvSpPr/>
            <p:nvPr/>
          </p:nvSpPr>
          <p:spPr>
            <a:xfrm>
              <a:off x="7355133" y="1257741"/>
              <a:ext cx="3754363" cy="1921469"/>
            </a:xfrm>
            <a:custGeom>
              <a:avLst/>
              <a:gdLst>
                <a:gd name="connsiteX0" fmla="*/ 1109993 w 3754363"/>
                <a:gd name="connsiteY0" fmla="*/ 469187 h 1921469"/>
                <a:gd name="connsiteX1" fmla="*/ 1109993 w 3754363"/>
                <a:gd name="connsiteY1" fmla="*/ 469187 h 1921469"/>
                <a:gd name="connsiteX2" fmla="*/ 870391 w 3754363"/>
                <a:gd name="connsiteY2" fmla="*/ 488746 h 1921469"/>
                <a:gd name="connsiteX3" fmla="*/ 718806 w 3754363"/>
                <a:gd name="connsiteY3" fmla="*/ 527865 h 1921469"/>
                <a:gd name="connsiteX4" fmla="*/ 528103 w 3754363"/>
                <a:gd name="connsiteY4" fmla="*/ 625662 h 1921469"/>
                <a:gd name="connsiteX5" fmla="*/ 459645 w 3754363"/>
                <a:gd name="connsiteY5" fmla="*/ 674560 h 1921469"/>
                <a:gd name="connsiteX6" fmla="*/ 415636 w 3754363"/>
                <a:gd name="connsiteY6" fmla="*/ 733238 h 1921469"/>
                <a:gd name="connsiteX7" fmla="*/ 410746 w 3754363"/>
                <a:gd name="connsiteY7" fmla="*/ 1051078 h 1921469"/>
                <a:gd name="connsiteX8" fmla="*/ 449865 w 3754363"/>
                <a:gd name="connsiteY8" fmla="*/ 1095086 h 1921469"/>
                <a:gd name="connsiteX9" fmla="*/ 474314 w 3754363"/>
                <a:gd name="connsiteY9" fmla="*/ 1143985 h 1921469"/>
                <a:gd name="connsiteX10" fmla="*/ 503653 w 3754363"/>
                <a:gd name="connsiteY10" fmla="*/ 1187993 h 1921469"/>
                <a:gd name="connsiteX11" fmla="*/ 493874 w 3754363"/>
                <a:gd name="connsiteY11" fmla="*/ 1222222 h 1921469"/>
                <a:gd name="connsiteX12" fmla="*/ 303170 w 3754363"/>
                <a:gd name="connsiteY12" fmla="*/ 1280900 h 1921469"/>
                <a:gd name="connsiteX13" fmla="*/ 195593 w 3754363"/>
                <a:gd name="connsiteY13" fmla="*/ 1315129 h 1921469"/>
                <a:gd name="connsiteX14" fmla="*/ 146695 w 3754363"/>
                <a:gd name="connsiteY14" fmla="*/ 1339578 h 1921469"/>
                <a:gd name="connsiteX15" fmla="*/ 83127 w 3754363"/>
                <a:gd name="connsiteY15" fmla="*/ 1393367 h 1921469"/>
                <a:gd name="connsiteX16" fmla="*/ 58678 w 3754363"/>
                <a:gd name="connsiteY16" fmla="*/ 1427595 h 1921469"/>
                <a:gd name="connsiteX17" fmla="*/ 9780 w 3754363"/>
                <a:gd name="connsiteY17" fmla="*/ 1574291 h 1921469"/>
                <a:gd name="connsiteX18" fmla="*/ 0 w 3754363"/>
                <a:gd name="connsiteY18" fmla="*/ 1632969 h 1921469"/>
                <a:gd name="connsiteX19" fmla="*/ 9780 w 3754363"/>
                <a:gd name="connsiteY19" fmla="*/ 1774774 h 1921469"/>
                <a:gd name="connsiteX20" fmla="*/ 39119 w 3754363"/>
                <a:gd name="connsiteY20" fmla="*/ 1799223 h 1921469"/>
                <a:gd name="connsiteX21" fmla="*/ 122246 w 3754363"/>
                <a:gd name="connsiteY21" fmla="*/ 1853011 h 1921469"/>
                <a:gd name="connsiteX22" fmla="*/ 210263 w 3754363"/>
                <a:gd name="connsiteY22" fmla="*/ 1877461 h 1921469"/>
                <a:gd name="connsiteX23" fmla="*/ 464535 w 3754363"/>
                <a:gd name="connsiteY23" fmla="*/ 1911690 h 1921469"/>
                <a:gd name="connsiteX24" fmla="*/ 640569 w 3754363"/>
                <a:gd name="connsiteY24" fmla="*/ 1921469 h 1921469"/>
                <a:gd name="connsiteX25" fmla="*/ 1633206 w 3754363"/>
                <a:gd name="connsiteY25" fmla="*/ 1901910 h 1921469"/>
                <a:gd name="connsiteX26" fmla="*/ 1995054 w 3754363"/>
                <a:gd name="connsiteY26" fmla="*/ 1809003 h 1921469"/>
                <a:gd name="connsiteX27" fmla="*/ 2127080 w 3754363"/>
                <a:gd name="connsiteY27" fmla="*/ 1716096 h 1921469"/>
                <a:gd name="connsiteX28" fmla="*/ 2312894 w 3754363"/>
                <a:gd name="connsiteY28" fmla="*/ 1520502 h 1921469"/>
                <a:gd name="connsiteX29" fmla="*/ 2415581 w 3754363"/>
                <a:gd name="connsiteY29" fmla="*/ 1383587 h 1921469"/>
                <a:gd name="connsiteX30" fmla="*/ 2704081 w 3754363"/>
                <a:gd name="connsiteY30" fmla="*/ 1139095 h 1921469"/>
                <a:gd name="connsiteX31" fmla="*/ 2929014 w 3754363"/>
                <a:gd name="connsiteY31" fmla="*/ 1016849 h 1921469"/>
                <a:gd name="connsiteX32" fmla="*/ 3193065 w 3754363"/>
                <a:gd name="connsiteY32" fmla="*/ 835925 h 1921469"/>
                <a:gd name="connsiteX33" fmla="*/ 3638040 w 3754363"/>
                <a:gd name="connsiteY33" fmla="*/ 562094 h 1921469"/>
                <a:gd name="connsiteX34" fmla="*/ 3716278 w 3754363"/>
                <a:gd name="connsiteY34" fmla="*/ 474077 h 1921469"/>
                <a:gd name="connsiteX35" fmla="*/ 3750507 w 3754363"/>
                <a:gd name="connsiteY35" fmla="*/ 278483 h 1921469"/>
                <a:gd name="connsiteX36" fmla="*/ 3706498 w 3754363"/>
                <a:gd name="connsiteY36" fmla="*/ 190466 h 1921469"/>
                <a:gd name="connsiteX37" fmla="*/ 3476676 w 3754363"/>
                <a:gd name="connsiteY37" fmla="*/ 48661 h 1921469"/>
                <a:gd name="connsiteX38" fmla="*/ 3325091 w 3754363"/>
                <a:gd name="connsiteY38" fmla="*/ 29101 h 1921469"/>
                <a:gd name="connsiteX39" fmla="*/ 2131970 w 3754363"/>
                <a:gd name="connsiteY39" fmla="*/ 63330 h 1921469"/>
                <a:gd name="connsiteX40" fmla="*/ 1907037 w 3754363"/>
                <a:gd name="connsiteY40" fmla="*/ 151347 h 1921469"/>
                <a:gd name="connsiteX41" fmla="*/ 1662545 w 3754363"/>
                <a:gd name="connsiteY41" fmla="*/ 249144 h 1921469"/>
                <a:gd name="connsiteX42" fmla="*/ 1559859 w 3754363"/>
                <a:gd name="connsiteY42" fmla="*/ 312712 h 1921469"/>
                <a:gd name="connsiteX43" fmla="*/ 1393604 w 3754363"/>
                <a:gd name="connsiteY43" fmla="*/ 386060 h 1921469"/>
                <a:gd name="connsiteX44" fmla="*/ 1344706 w 3754363"/>
                <a:gd name="connsiteY44" fmla="*/ 400729 h 1921469"/>
                <a:gd name="connsiteX45" fmla="*/ 1276248 w 3754363"/>
                <a:gd name="connsiteY45" fmla="*/ 430068 h 1921469"/>
                <a:gd name="connsiteX46" fmla="*/ 1109993 w 3754363"/>
                <a:gd name="connsiteY46" fmla="*/ 469187 h 1921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3754363" h="1921469">
                  <a:moveTo>
                    <a:pt x="1109993" y="469187"/>
                  </a:moveTo>
                  <a:lnTo>
                    <a:pt x="1109993" y="469187"/>
                  </a:lnTo>
                  <a:cubicBezTo>
                    <a:pt x="1030126" y="475707"/>
                    <a:pt x="949637" y="476859"/>
                    <a:pt x="870391" y="488746"/>
                  </a:cubicBezTo>
                  <a:cubicBezTo>
                    <a:pt x="818785" y="496487"/>
                    <a:pt x="768218" y="511084"/>
                    <a:pt x="718806" y="527865"/>
                  </a:cubicBezTo>
                  <a:cubicBezTo>
                    <a:pt x="660157" y="547784"/>
                    <a:pt x="581364" y="591300"/>
                    <a:pt x="528103" y="625662"/>
                  </a:cubicBezTo>
                  <a:cubicBezTo>
                    <a:pt x="504539" y="640865"/>
                    <a:pt x="479910" y="655176"/>
                    <a:pt x="459645" y="674560"/>
                  </a:cubicBezTo>
                  <a:cubicBezTo>
                    <a:pt x="441977" y="691460"/>
                    <a:pt x="430306" y="713679"/>
                    <a:pt x="415636" y="733238"/>
                  </a:cubicBezTo>
                  <a:cubicBezTo>
                    <a:pt x="387086" y="856959"/>
                    <a:pt x="379884" y="862818"/>
                    <a:pt x="410746" y="1051078"/>
                  </a:cubicBezTo>
                  <a:cubicBezTo>
                    <a:pt x="413921" y="1070447"/>
                    <a:pt x="438782" y="1078888"/>
                    <a:pt x="449865" y="1095086"/>
                  </a:cubicBezTo>
                  <a:cubicBezTo>
                    <a:pt x="460156" y="1110126"/>
                    <a:pt x="465183" y="1128214"/>
                    <a:pt x="474314" y="1143985"/>
                  </a:cubicBezTo>
                  <a:cubicBezTo>
                    <a:pt x="483147" y="1159243"/>
                    <a:pt x="493873" y="1173324"/>
                    <a:pt x="503653" y="1187993"/>
                  </a:cubicBezTo>
                  <a:cubicBezTo>
                    <a:pt x="500393" y="1199403"/>
                    <a:pt x="504082" y="1216173"/>
                    <a:pt x="493874" y="1222222"/>
                  </a:cubicBezTo>
                  <a:cubicBezTo>
                    <a:pt x="399979" y="1277864"/>
                    <a:pt x="386866" y="1255148"/>
                    <a:pt x="303170" y="1280900"/>
                  </a:cubicBezTo>
                  <a:cubicBezTo>
                    <a:pt x="154236" y="1326725"/>
                    <a:pt x="324037" y="1289440"/>
                    <a:pt x="195593" y="1315129"/>
                  </a:cubicBezTo>
                  <a:cubicBezTo>
                    <a:pt x="179294" y="1323279"/>
                    <a:pt x="162245" y="1330076"/>
                    <a:pt x="146695" y="1339578"/>
                  </a:cubicBezTo>
                  <a:cubicBezTo>
                    <a:pt x="127031" y="1351595"/>
                    <a:pt x="98825" y="1374530"/>
                    <a:pt x="83127" y="1393367"/>
                  </a:cubicBezTo>
                  <a:cubicBezTo>
                    <a:pt x="74151" y="1404138"/>
                    <a:pt x="66828" y="1416186"/>
                    <a:pt x="58678" y="1427595"/>
                  </a:cubicBezTo>
                  <a:cubicBezTo>
                    <a:pt x="43766" y="1469348"/>
                    <a:pt x="20340" y="1532053"/>
                    <a:pt x="9780" y="1574291"/>
                  </a:cubicBezTo>
                  <a:cubicBezTo>
                    <a:pt x="4971" y="1593528"/>
                    <a:pt x="3260" y="1613410"/>
                    <a:pt x="0" y="1632969"/>
                  </a:cubicBezTo>
                  <a:cubicBezTo>
                    <a:pt x="3260" y="1680237"/>
                    <a:pt x="-1072" y="1728653"/>
                    <a:pt x="9780" y="1774774"/>
                  </a:cubicBezTo>
                  <a:cubicBezTo>
                    <a:pt x="12696" y="1787166"/>
                    <a:pt x="28669" y="1791953"/>
                    <a:pt x="39119" y="1799223"/>
                  </a:cubicBezTo>
                  <a:cubicBezTo>
                    <a:pt x="66212" y="1818070"/>
                    <a:pt x="90446" y="1844177"/>
                    <a:pt x="122246" y="1853011"/>
                  </a:cubicBezTo>
                  <a:cubicBezTo>
                    <a:pt x="151585" y="1861161"/>
                    <a:pt x="180489" y="1871081"/>
                    <a:pt x="210263" y="1877461"/>
                  </a:cubicBezTo>
                  <a:cubicBezTo>
                    <a:pt x="283537" y="1893163"/>
                    <a:pt x="391607" y="1905993"/>
                    <a:pt x="464535" y="1911690"/>
                  </a:cubicBezTo>
                  <a:cubicBezTo>
                    <a:pt x="523125" y="1916267"/>
                    <a:pt x="581891" y="1918209"/>
                    <a:pt x="640569" y="1921469"/>
                  </a:cubicBezTo>
                  <a:cubicBezTo>
                    <a:pt x="971448" y="1914949"/>
                    <a:pt x="1302545" y="1915574"/>
                    <a:pt x="1633206" y="1901910"/>
                  </a:cubicBezTo>
                  <a:cubicBezTo>
                    <a:pt x="1750069" y="1897081"/>
                    <a:pt x="1890401" y="1863018"/>
                    <a:pt x="1995054" y="1809003"/>
                  </a:cubicBezTo>
                  <a:cubicBezTo>
                    <a:pt x="2042873" y="1784322"/>
                    <a:pt x="2084499" y="1749000"/>
                    <a:pt x="2127080" y="1716096"/>
                  </a:cubicBezTo>
                  <a:cubicBezTo>
                    <a:pt x="2209716" y="1652241"/>
                    <a:pt x="2244612" y="1606667"/>
                    <a:pt x="2312894" y="1520502"/>
                  </a:cubicBezTo>
                  <a:cubicBezTo>
                    <a:pt x="2348326" y="1475791"/>
                    <a:pt x="2377837" y="1426364"/>
                    <a:pt x="2415581" y="1383587"/>
                  </a:cubicBezTo>
                  <a:cubicBezTo>
                    <a:pt x="2482225" y="1308058"/>
                    <a:pt x="2626648" y="1188805"/>
                    <a:pt x="2704081" y="1139095"/>
                  </a:cubicBezTo>
                  <a:cubicBezTo>
                    <a:pt x="2775892" y="1092994"/>
                    <a:pt x="2856487" y="1061816"/>
                    <a:pt x="2929014" y="1016849"/>
                  </a:cubicBezTo>
                  <a:cubicBezTo>
                    <a:pt x="3019695" y="960627"/>
                    <a:pt x="3102926" y="893013"/>
                    <a:pt x="3193065" y="835925"/>
                  </a:cubicBezTo>
                  <a:cubicBezTo>
                    <a:pt x="3310532" y="761529"/>
                    <a:pt x="3555916" y="654483"/>
                    <a:pt x="3638040" y="562094"/>
                  </a:cubicBezTo>
                  <a:lnTo>
                    <a:pt x="3716278" y="474077"/>
                  </a:lnTo>
                  <a:cubicBezTo>
                    <a:pt x="3736314" y="410629"/>
                    <a:pt x="3764776" y="348046"/>
                    <a:pt x="3750507" y="278483"/>
                  </a:cubicBezTo>
                  <a:cubicBezTo>
                    <a:pt x="3743916" y="246350"/>
                    <a:pt x="3726897" y="216154"/>
                    <a:pt x="3706498" y="190466"/>
                  </a:cubicBezTo>
                  <a:cubicBezTo>
                    <a:pt x="3650611" y="120090"/>
                    <a:pt x="3560812" y="72500"/>
                    <a:pt x="3476676" y="48661"/>
                  </a:cubicBezTo>
                  <a:cubicBezTo>
                    <a:pt x="3427658" y="34773"/>
                    <a:pt x="3375619" y="35621"/>
                    <a:pt x="3325091" y="29101"/>
                  </a:cubicBezTo>
                  <a:cubicBezTo>
                    <a:pt x="2908134" y="30988"/>
                    <a:pt x="2517443" y="-56595"/>
                    <a:pt x="2131970" y="63330"/>
                  </a:cubicBezTo>
                  <a:cubicBezTo>
                    <a:pt x="2038560" y="92391"/>
                    <a:pt x="1999645" y="115030"/>
                    <a:pt x="1907037" y="151347"/>
                  </a:cubicBezTo>
                  <a:cubicBezTo>
                    <a:pt x="1828509" y="182142"/>
                    <a:pt x="1738059" y="209671"/>
                    <a:pt x="1662545" y="249144"/>
                  </a:cubicBezTo>
                  <a:cubicBezTo>
                    <a:pt x="1626869" y="267793"/>
                    <a:pt x="1595132" y="293311"/>
                    <a:pt x="1559859" y="312712"/>
                  </a:cubicBezTo>
                  <a:cubicBezTo>
                    <a:pt x="1518839" y="335273"/>
                    <a:pt x="1440609" y="369138"/>
                    <a:pt x="1393604" y="386060"/>
                  </a:cubicBezTo>
                  <a:cubicBezTo>
                    <a:pt x="1377593" y="391824"/>
                    <a:pt x="1360640" y="394754"/>
                    <a:pt x="1344706" y="400729"/>
                  </a:cubicBezTo>
                  <a:cubicBezTo>
                    <a:pt x="1321460" y="409446"/>
                    <a:pt x="1300382" y="424243"/>
                    <a:pt x="1276248" y="430068"/>
                  </a:cubicBezTo>
                  <a:lnTo>
                    <a:pt x="1109993" y="469187"/>
                  </a:lnTo>
                  <a:close/>
                </a:path>
              </a:pathLst>
            </a:custGeom>
            <a:solidFill>
              <a:srgbClr val="97E9FF">
                <a:alpha val="69804"/>
              </a:srgb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Graphic 10" descr="Rubber duck with solid fill">
              <a:extLst>
                <a:ext uri="{FF2B5EF4-FFF2-40B4-BE49-F238E27FC236}">
                  <a16:creationId xmlns:a16="http://schemas.microsoft.com/office/drawing/2014/main" id="{9DD9A214-E00B-403A-90FC-0D35372C30F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10015299" y="793207"/>
              <a:ext cx="1086767" cy="1086767"/>
            </a:xfrm>
            <a:prstGeom prst="rect">
              <a:avLst/>
            </a:prstGeom>
          </p:spPr>
        </p:pic>
        <p:pic>
          <p:nvPicPr>
            <p:cNvPr id="12" name="Graphic 11" descr="Rubber duck with solid fill">
              <a:extLst>
                <a:ext uri="{FF2B5EF4-FFF2-40B4-BE49-F238E27FC236}">
                  <a16:creationId xmlns:a16="http://schemas.microsoft.com/office/drawing/2014/main" id="{351FE823-9BDE-4E17-A219-78D8A82AEE0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9018587" y="1392992"/>
              <a:ext cx="1086767" cy="1086767"/>
            </a:xfrm>
            <a:prstGeom prst="rect">
              <a:avLst/>
            </a:prstGeom>
          </p:spPr>
        </p:pic>
        <p:pic>
          <p:nvPicPr>
            <p:cNvPr id="15" name="Graphic 14" descr="Plant with solid fill">
              <a:extLst>
                <a:ext uri="{FF2B5EF4-FFF2-40B4-BE49-F238E27FC236}">
                  <a16:creationId xmlns:a16="http://schemas.microsoft.com/office/drawing/2014/main" id="{3F10B533-8694-421F-B0CD-9982716C24F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203030" y="1688624"/>
              <a:ext cx="914400" cy="914400"/>
            </a:xfrm>
            <a:prstGeom prst="rect">
              <a:avLst/>
            </a:prstGeom>
          </p:spPr>
        </p:pic>
        <p:pic>
          <p:nvPicPr>
            <p:cNvPr id="16" name="Graphic 15" descr="Plant with solid fill">
              <a:extLst>
                <a:ext uri="{FF2B5EF4-FFF2-40B4-BE49-F238E27FC236}">
                  <a16:creationId xmlns:a16="http://schemas.microsoft.com/office/drawing/2014/main" id="{4C7D92CD-7866-4FD1-B3BC-71221722B2A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104187" y="935792"/>
              <a:ext cx="914400" cy="914400"/>
            </a:xfrm>
            <a:prstGeom prst="rect">
              <a:avLst/>
            </a:prstGeom>
          </p:spPr>
        </p:pic>
        <p:pic>
          <p:nvPicPr>
            <p:cNvPr id="17" name="Graphic 16" descr="Plant with solid fill">
              <a:extLst>
                <a:ext uri="{FF2B5EF4-FFF2-40B4-BE49-F238E27FC236}">
                  <a16:creationId xmlns:a16="http://schemas.microsoft.com/office/drawing/2014/main" id="{8ED4EC74-E032-4ED7-BE2C-D89B281F3E9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9991666" y="1394249"/>
              <a:ext cx="914400" cy="914400"/>
            </a:xfrm>
            <a:prstGeom prst="rect">
              <a:avLst/>
            </a:prstGeom>
          </p:spPr>
        </p:pic>
        <p:pic>
          <p:nvPicPr>
            <p:cNvPr id="18" name="Graphic 17" descr="Plant with solid fill">
              <a:extLst>
                <a:ext uri="{FF2B5EF4-FFF2-40B4-BE49-F238E27FC236}">
                  <a16:creationId xmlns:a16="http://schemas.microsoft.com/office/drawing/2014/main" id="{15DF6C02-1074-4422-96F5-240047E99E3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355133" y="2315814"/>
              <a:ext cx="914400" cy="914400"/>
            </a:xfrm>
            <a:prstGeom prst="rect">
              <a:avLst/>
            </a:prstGeom>
          </p:spPr>
        </p:pic>
        <p:pic>
          <p:nvPicPr>
            <p:cNvPr id="19" name="Graphic 18" descr="Plant with solid fill">
              <a:extLst>
                <a:ext uri="{FF2B5EF4-FFF2-40B4-BE49-F238E27FC236}">
                  <a16:creationId xmlns:a16="http://schemas.microsoft.com/office/drawing/2014/main" id="{699D4163-6C53-4993-B527-F717DFA935A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626688" y="2308649"/>
              <a:ext cx="914400" cy="914400"/>
            </a:xfrm>
            <a:prstGeom prst="rect">
              <a:avLst/>
            </a:prstGeom>
          </p:spPr>
        </p:pic>
        <p:pic>
          <p:nvPicPr>
            <p:cNvPr id="21" name="Graphic 20" descr="Lotus Flower with solid fill">
              <a:extLst>
                <a:ext uri="{FF2B5EF4-FFF2-40B4-BE49-F238E27FC236}">
                  <a16:creationId xmlns:a16="http://schemas.microsoft.com/office/drawing/2014/main" id="{E885EC79-CB99-412A-B5E4-2EF13DD378F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9001238" y="639567"/>
              <a:ext cx="914400" cy="914400"/>
            </a:xfrm>
            <a:prstGeom prst="rect">
              <a:avLst/>
            </a:prstGeom>
          </p:spPr>
        </p:pic>
      </p:grpSp>
      <p:sp>
        <p:nvSpPr>
          <p:cNvPr id="24" name="Octagon 23">
            <a:extLst>
              <a:ext uri="{FF2B5EF4-FFF2-40B4-BE49-F238E27FC236}">
                <a16:creationId xmlns:a16="http://schemas.microsoft.com/office/drawing/2014/main" id="{14794DE5-7A34-4248-883C-6D339A038EFA}"/>
              </a:ext>
            </a:extLst>
          </p:cNvPr>
          <p:cNvSpPr/>
          <p:nvPr/>
        </p:nvSpPr>
        <p:spPr>
          <a:xfrm>
            <a:off x="6746076" y="716944"/>
            <a:ext cx="1029737" cy="1034518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8X</a:t>
            </a:r>
          </a:p>
        </p:txBody>
      </p:sp>
      <p:sp>
        <p:nvSpPr>
          <p:cNvPr id="25" name="Dodecagon 24">
            <a:extLst>
              <a:ext uri="{FF2B5EF4-FFF2-40B4-BE49-F238E27FC236}">
                <a16:creationId xmlns:a16="http://schemas.microsoft.com/office/drawing/2014/main" id="{F6F3DC06-F8A9-4A7D-84E4-E156B6212C4E}"/>
              </a:ext>
            </a:extLst>
          </p:cNvPr>
          <p:cNvSpPr/>
          <p:nvPr/>
        </p:nvSpPr>
        <p:spPr>
          <a:xfrm>
            <a:off x="2143170" y="628070"/>
            <a:ext cx="1155607" cy="1155607"/>
          </a:xfrm>
          <a:prstGeom prst="do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12X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9D408A4-3716-44C6-A7F4-BD151F551D0A}"/>
              </a:ext>
            </a:extLst>
          </p:cNvPr>
          <p:cNvSpPr/>
          <p:nvPr/>
        </p:nvSpPr>
        <p:spPr>
          <a:xfrm>
            <a:off x="2254216" y="1936376"/>
            <a:ext cx="8322507" cy="1202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74B4699-18B6-4246-802B-F2073D7A802E}"/>
              </a:ext>
            </a:extLst>
          </p:cNvPr>
          <p:cNvSpPr/>
          <p:nvPr/>
        </p:nvSpPr>
        <p:spPr>
          <a:xfrm>
            <a:off x="2215097" y="1936376"/>
            <a:ext cx="102687" cy="141805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iamond 5">
            <a:extLst>
              <a:ext uri="{FF2B5EF4-FFF2-40B4-BE49-F238E27FC236}">
                <a16:creationId xmlns:a16="http://schemas.microsoft.com/office/drawing/2014/main" id="{344A1C38-F652-43C8-823F-94D19184A929}"/>
              </a:ext>
            </a:extLst>
          </p:cNvPr>
          <p:cNvSpPr/>
          <p:nvPr/>
        </p:nvSpPr>
        <p:spPr>
          <a:xfrm>
            <a:off x="890149" y="2018892"/>
            <a:ext cx="1253021" cy="1253021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4X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235A66AE-36C4-490F-BB03-DD1427AD9F12}"/>
              </a:ext>
            </a:extLst>
          </p:cNvPr>
          <p:cNvGrpSpPr/>
          <p:nvPr/>
        </p:nvGrpSpPr>
        <p:grpSpPr>
          <a:xfrm>
            <a:off x="4045245" y="2009148"/>
            <a:ext cx="1973122" cy="1385717"/>
            <a:chOff x="2239546" y="586373"/>
            <a:chExt cx="3754363" cy="2636676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5A0735CD-C1EB-4A7E-9CE0-4F94245336A0}"/>
                </a:ext>
              </a:extLst>
            </p:cNvPr>
            <p:cNvSpPr/>
            <p:nvPr/>
          </p:nvSpPr>
          <p:spPr>
            <a:xfrm>
              <a:off x="2239546" y="1178689"/>
              <a:ext cx="3754363" cy="1921469"/>
            </a:xfrm>
            <a:custGeom>
              <a:avLst/>
              <a:gdLst>
                <a:gd name="connsiteX0" fmla="*/ 1109993 w 3754363"/>
                <a:gd name="connsiteY0" fmla="*/ 469187 h 1921469"/>
                <a:gd name="connsiteX1" fmla="*/ 1109993 w 3754363"/>
                <a:gd name="connsiteY1" fmla="*/ 469187 h 1921469"/>
                <a:gd name="connsiteX2" fmla="*/ 870391 w 3754363"/>
                <a:gd name="connsiteY2" fmla="*/ 488746 h 1921469"/>
                <a:gd name="connsiteX3" fmla="*/ 718806 w 3754363"/>
                <a:gd name="connsiteY3" fmla="*/ 527865 h 1921469"/>
                <a:gd name="connsiteX4" fmla="*/ 528103 w 3754363"/>
                <a:gd name="connsiteY4" fmla="*/ 625662 h 1921469"/>
                <a:gd name="connsiteX5" fmla="*/ 459645 w 3754363"/>
                <a:gd name="connsiteY5" fmla="*/ 674560 h 1921469"/>
                <a:gd name="connsiteX6" fmla="*/ 415636 w 3754363"/>
                <a:gd name="connsiteY6" fmla="*/ 733238 h 1921469"/>
                <a:gd name="connsiteX7" fmla="*/ 410746 w 3754363"/>
                <a:gd name="connsiteY7" fmla="*/ 1051078 h 1921469"/>
                <a:gd name="connsiteX8" fmla="*/ 449865 w 3754363"/>
                <a:gd name="connsiteY8" fmla="*/ 1095086 h 1921469"/>
                <a:gd name="connsiteX9" fmla="*/ 474314 w 3754363"/>
                <a:gd name="connsiteY9" fmla="*/ 1143985 h 1921469"/>
                <a:gd name="connsiteX10" fmla="*/ 503653 w 3754363"/>
                <a:gd name="connsiteY10" fmla="*/ 1187993 h 1921469"/>
                <a:gd name="connsiteX11" fmla="*/ 493874 w 3754363"/>
                <a:gd name="connsiteY11" fmla="*/ 1222222 h 1921469"/>
                <a:gd name="connsiteX12" fmla="*/ 303170 w 3754363"/>
                <a:gd name="connsiteY12" fmla="*/ 1280900 h 1921469"/>
                <a:gd name="connsiteX13" fmla="*/ 195593 w 3754363"/>
                <a:gd name="connsiteY13" fmla="*/ 1315129 h 1921469"/>
                <a:gd name="connsiteX14" fmla="*/ 146695 w 3754363"/>
                <a:gd name="connsiteY14" fmla="*/ 1339578 h 1921469"/>
                <a:gd name="connsiteX15" fmla="*/ 83127 w 3754363"/>
                <a:gd name="connsiteY15" fmla="*/ 1393367 h 1921469"/>
                <a:gd name="connsiteX16" fmla="*/ 58678 w 3754363"/>
                <a:gd name="connsiteY16" fmla="*/ 1427595 h 1921469"/>
                <a:gd name="connsiteX17" fmla="*/ 9780 w 3754363"/>
                <a:gd name="connsiteY17" fmla="*/ 1574291 h 1921469"/>
                <a:gd name="connsiteX18" fmla="*/ 0 w 3754363"/>
                <a:gd name="connsiteY18" fmla="*/ 1632969 h 1921469"/>
                <a:gd name="connsiteX19" fmla="*/ 9780 w 3754363"/>
                <a:gd name="connsiteY19" fmla="*/ 1774774 h 1921469"/>
                <a:gd name="connsiteX20" fmla="*/ 39119 w 3754363"/>
                <a:gd name="connsiteY20" fmla="*/ 1799223 h 1921469"/>
                <a:gd name="connsiteX21" fmla="*/ 122246 w 3754363"/>
                <a:gd name="connsiteY21" fmla="*/ 1853011 h 1921469"/>
                <a:gd name="connsiteX22" fmla="*/ 210263 w 3754363"/>
                <a:gd name="connsiteY22" fmla="*/ 1877461 h 1921469"/>
                <a:gd name="connsiteX23" fmla="*/ 464535 w 3754363"/>
                <a:gd name="connsiteY23" fmla="*/ 1911690 h 1921469"/>
                <a:gd name="connsiteX24" fmla="*/ 640569 w 3754363"/>
                <a:gd name="connsiteY24" fmla="*/ 1921469 h 1921469"/>
                <a:gd name="connsiteX25" fmla="*/ 1633206 w 3754363"/>
                <a:gd name="connsiteY25" fmla="*/ 1901910 h 1921469"/>
                <a:gd name="connsiteX26" fmla="*/ 1995054 w 3754363"/>
                <a:gd name="connsiteY26" fmla="*/ 1809003 h 1921469"/>
                <a:gd name="connsiteX27" fmla="*/ 2127080 w 3754363"/>
                <a:gd name="connsiteY27" fmla="*/ 1716096 h 1921469"/>
                <a:gd name="connsiteX28" fmla="*/ 2312894 w 3754363"/>
                <a:gd name="connsiteY28" fmla="*/ 1520502 h 1921469"/>
                <a:gd name="connsiteX29" fmla="*/ 2415581 w 3754363"/>
                <a:gd name="connsiteY29" fmla="*/ 1383587 h 1921469"/>
                <a:gd name="connsiteX30" fmla="*/ 2704081 w 3754363"/>
                <a:gd name="connsiteY30" fmla="*/ 1139095 h 1921469"/>
                <a:gd name="connsiteX31" fmla="*/ 2929014 w 3754363"/>
                <a:gd name="connsiteY31" fmla="*/ 1016849 h 1921469"/>
                <a:gd name="connsiteX32" fmla="*/ 3193065 w 3754363"/>
                <a:gd name="connsiteY32" fmla="*/ 835925 h 1921469"/>
                <a:gd name="connsiteX33" fmla="*/ 3638040 w 3754363"/>
                <a:gd name="connsiteY33" fmla="*/ 562094 h 1921469"/>
                <a:gd name="connsiteX34" fmla="*/ 3716278 w 3754363"/>
                <a:gd name="connsiteY34" fmla="*/ 474077 h 1921469"/>
                <a:gd name="connsiteX35" fmla="*/ 3750507 w 3754363"/>
                <a:gd name="connsiteY35" fmla="*/ 278483 h 1921469"/>
                <a:gd name="connsiteX36" fmla="*/ 3706498 w 3754363"/>
                <a:gd name="connsiteY36" fmla="*/ 190466 h 1921469"/>
                <a:gd name="connsiteX37" fmla="*/ 3476676 w 3754363"/>
                <a:gd name="connsiteY37" fmla="*/ 48661 h 1921469"/>
                <a:gd name="connsiteX38" fmla="*/ 3325091 w 3754363"/>
                <a:gd name="connsiteY38" fmla="*/ 29101 h 1921469"/>
                <a:gd name="connsiteX39" fmla="*/ 2131970 w 3754363"/>
                <a:gd name="connsiteY39" fmla="*/ 63330 h 1921469"/>
                <a:gd name="connsiteX40" fmla="*/ 1907037 w 3754363"/>
                <a:gd name="connsiteY40" fmla="*/ 151347 h 1921469"/>
                <a:gd name="connsiteX41" fmla="*/ 1662545 w 3754363"/>
                <a:gd name="connsiteY41" fmla="*/ 249144 h 1921469"/>
                <a:gd name="connsiteX42" fmla="*/ 1559859 w 3754363"/>
                <a:gd name="connsiteY42" fmla="*/ 312712 h 1921469"/>
                <a:gd name="connsiteX43" fmla="*/ 1393604 w 3754363"/>
                <a:gd name="connsiteY43" fmla="*/ 386060 h 1921469"/>
                <a:gd name="connsiteX44" fmla="*/ 1344706 w 3754363"/>
                <a:gd name="connsiteY44" fmla="*/ 400729 h 1921469"/>
                <a:gd name="connsiteX45" fmla="*/ 1276248 w 3754363"/>
                <a:gd name="connsiteY45" fmla="*/ 430068 h 1921469"/>
                <a:gd name="connsiteX46" fmla="*/ 1109993 w 3754363"/>
                <a:gd name="connsiteY46" fmla="*/ 469187 h 1921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3754363" h="1921469">
                  <a:moveTo>
                    <a:pt x="1109993" y="469187"/>
                  </a:moveTo>
                  <a:lnTo>
                    <a:pt x="1109993" y="469187"/>
                  </a:lnTo>
                  <a:cubicBezTo>
                    <a:pt x="1030126" y="475707"/>
                    <a:pt x="949637" y="476859"/>
                    <a:pt x="870391" y="488746"/>
                  </a:cubicBezTo>
                  <a:cubicBezTo>
                    <a:pt x="818785" y="496487"/>
                    <a:pt x="768218" y="511084"/>
                    <a:pt x="718806" y="527865"/>
                  </a:cubicBezTo>
                  <a:cubicBezTo>
                    <a:pt x="660157" y="547784"/>
                    <a:pt x="581364" y="591300"/>
                    <a:pt x="528103" y="625662"/>
                  </a:cubicBezTo>
                  <a:cubicBezTo>
                    <a:pt x="504539" y="640865"/>
                    <a:pt x="479910" y="655176"/>
                    <a:pt x="459645" y="674560"/>
                  </a:cubicBezTo>
                  <a:cubicBezTo>
                    <a:pt x="441977" y="691460"/>
                    <a:pt x="430306" y="713679"/>
                    <a:pt x="415636" y="733238"/>
                  </a:cubicBezTo>
                  <a:cubicBezTo>
                    <a:pt x="387086" y="856959"/>
                    <a:pt x="379884" y="862818"/>
                    <a:pt x="410746" y="1051078"/>
                  </a:cubicBezTo>
                  <a:cubicBezTo>
                    <a:pt x="413921" y="1070447"/>
                    <a:pt x="438782" y="1078888"/>
                    <a:pt x="449865" y="1095086"/>
                  </a:cubicBezTo>
                  <a:cubicBezTo>
                    <a:pt x="460156" y="1110126"/>
                    <a:pt x="465183" y="1128214"/>
                    <a:pt x="474314" y="1143985"/>
                  </a:cubicBezTo>
                  <a:cubicBezTo>
                    <a:pt x="483147" y="1159243"/>
                    <a:pt x="493873" y="1173324"/>
                    <a:pt x="503653" y="1187993"/>
                  </a:cubicBezTo>
                  <a:cubicBezTo>
                    <a:pt x="500393" y="1199403"/>
                    <a:pt x="504082" y="1216173"/>
                    <a:pt x="493874" y="1222222"/>
                  </a:cubicBezTo>
                  <a:cubicBezTo>
                    <a:pt x="399979" y="1277864"/>
                    <a:pt x="386866" y="1255148"/>
                    <a:pt x="303170" y="1280900"/>
                  </a:cubicBezTo>
                  <a:cubicBezTo>
                    <a:pt x="154236" y="1326725"/>
                    <a:pt x="324037" y="1289440"/>
                    <a:pt x="195593" y="1315129"/>
                  </a:cubicBezTo>
                  <a:cubicBezTo>
                    <a:pt x="179294" y="1323279"/>
                    <a:pt x="162245" y="1330076"/>
                    <a:pt x="146695" y="1339578"/>
                  </a:cubicBezTo>
                  <a:cubicBezTo>
                    <a:pt x="127031" y="1351595"/>
                    <a:pt x="98825" y="1374530"/>
                    <a:pt x="83127" y="1393367"/>
                  </a:cubicBezTo>
                  <a:cubicBezTo>
                    <a:pt x="74151" y="1404138"/>
                    <a:pt x="66828" y="1416186"/>
                    <a:pt x="58678" y="1427595"/>
                  </a:cubicBezTo>
                  <a:cubicBezTo>
                    <a:pt x="43766" y="1469348"/>
                    <a:pt x="20340" y="1532053"/>
                    <a:pt x="9780" y="1574291"/>
                  </a:cubicBezTo>
                  <a:cubicBezTo>
                    <a:pt x="4971" y="1593528"/>
                    <a:pt x="3260" y="1613410"/>
                    <a:pt x="0" y="1632969"/>
                  </a:cubicBezTo>
                  <a:cubicBezTo>
                    <a:pt x="3260" y="1680237"/>
                    <a:pt x="-1072" y="1728653"/>
                    <a:pt x="9780" y="1774774"/>
                  </a:cubicBezTo>
                  <a:cubicBezTo>
                    <a:pt x="12696" y="1787166"/>
                    <a:pt x="28669" y="1791953"/>
                    <a:pt x="39119" y="1799223"/>
                  </a:cubicBezTo>
                  <a:cubicBezTo>
                    <a:pt x="66212" y="1818070"/>
                    <a:pt x="90446" y="1844177"/>
                    <a:pt x="122246" y="1853011"/>
                  </a:cubicBezTo>
                  <a:cubicBezTo>
                    <a:pt x="151585" y="1861161"/>
                    <a:pt x="180489" y="1871081"/>
                    <a:pt x="210263" y="1877461"/>
                  </a:cubicBezTo>
                  <a:cubicBezTo>
                    <a:pt x="283537" y="1893163"/>
                    <a:pt x="391607" y="1905993"/>
                    <a:pt x="464535" y="1911690"/>
                  </a:cubicBezTo>
                  <a:cubicBezTo>
                    <a:pt x="523125" y="1916267"/>
                    <a:pt x="581891" y="1918209"/>
                    <a:pt x="640569" y="1921469"/>
                  </a:cubicBezTo>
                  <a:cubicBezTo>
                    <a:pt x="971448" y="1914949"/>
                    <a:pt x="1302545" y="1915574"/>
                    <a:pt x="1633206" y="1901910"/>
                  </a:cubicBezTo>
                  <a:cubicBezTo>
                    <a:pt x="1750069" y="1897081"/>
                    <a:pt x="1890401" y="1863018"/>
                    <a:pt x="1995054" y="1809003"/>
                  </a:cubicBezTo>
                  <a:cubicBezTo>
                    <a:pt x="2042873" y="1784322"/>
                    <a:pt x="2084499" y="1749000"/>
                    <a:pt x="2127080" y="1716096"/>
                  </a:cubicBezTo>
                  <a:cubicBezTo>
                    <a:pt x="2209716" y="1652241"/>
                    <a:pt x="2244612" y="1606667"/>
                    <a:pt x="2312894" y="1520502"/>
                  </a:cubicBezTo>
                  <a:cubicBezTo>
                    <a:pt x="2348326" y="1475791"/>
                    <a:pt x="2377837" y="1426364"/>
                    <a:pt x="2415581" y="1383587"/>
                  </a:cubicBezTo>
                  <a:cubicBezTo>
                    <a:pt x="2482225" y="1308058"/>
                    <a:pt x="2626648" y="1188805"/>
                    <a:pt x="2704081" y="1139095"/>
                  </a:cubicBezTo>
                  <a:cubicBezTo>
                    <a:pt x="2775892" y="1092994"/>
                    <a:pt x="2856487" y="1061816"/>
                    <a:pt x="2929014" y="1016849"/>
                  </a:cubicBezTo>
                  <a:cubicBezTo>
                    <a:pt x="3019695" y="960627"/>
                    <a:pt x="3102926" y="893013"/>
                    <a:pt x="3193065" y="835925"/>
                  </a:cubicBezTo>
                  <a:cubicBezTo>
                    <a:pt x="3310532" y="761529"/>
                    <a:pt x="3555916" y="654483"/>
                    <a:pt x="3638040" y="562094"/>
                  </a:cubicBezTo>
                  <a:lnTo>
                    <a:pt x="3716278" y="474077"/>
                  </a:lnTo>
                  <a:cubicBezTo>
                    <a:pt x="3736314" y="410629"/>
                    <a:pt x="3764776" y="348046"/>
                    <a:pt x="3750507" y="278483"/>
                  </a:cubicBezTo>
                  <a:cubicBezTo>
                    <a:pt x="3743916" y="246350"/>
                    <a:pt x="3726897" y="216154"/>
                    <a:pt x="3706498" y="190466"/>
                  </a:cubicBezTo>
                  <a:cubicBezTo>
                    <a:pt x="3650611" y="120090"/>
                    <a:pt x="3560812" y="72500"/>
                    <a:pt x="3476676" y="48661"/>
                  </a:cubicBezTo>
                  <a:cubicBezTo>
                    <a:pt x="3427658" y="34773"/>
                    <a:pt x="3375619" y="35621"/>
                    <a:pt x="3325091" y="29101"/>
                  </a:cubicBezTo>
                  <a:cubicBezTo>
                    <a:pt x="2908134" y="30988"/>
                    <a:pt x="2517443" y="-56595"/>
                    <a:pt x="2131970" y="63330"/>
                  </a:cubicBezTo>
                  <a:cubicBezTo>
                    <a:pt x="2038560" y="92391"/>
                    <a:pt x="1999645" y="115030"/>
                    <a:pt x="1907037" y="151347"/>
                  </a:cubicBezTo>
                  <a:cubicBezTo>
                    <a:pt x="1828509" y="182142"/>
                    <a:pt x="1738059" y="209671"/>
                    <a:pt x="1662545" y="249144"/>
                  </a:cubicBezTo>
                  <a:cubicBezTo>
                    <a:pt x="1626869" y="267793"/>
                    <a:pt x="1595132" y="293311"/>
                    <a:pt x="1559859" y="312712"/>
                  </a:cubicBezTo>
                  <a:cubicBezTo>
                    <a:pt x="1518839" y="335273"/>
                    <a:pt x="1440609" y="369138"/>
                    <a:pt x="1393604" y="386060"/>
                  </a:cubicBezTo>
                  <a:cubicBezTo>
                    <a:pt x="1377593" y="391824"/>
                    <a:pt x="1360640" y="394754"/>
                    <a:pt x="1344706" y="400729"/>
                  </a:cubicBezTo>
                  <a:cubicBezTo>
                    <a:pt x="1321460" y="409446"/>
                    <a:pt x="1300382" y="424243"/>
                    <a:pt x="1276248" y="430068"/>
                  </a:cubicBezTo>
                  <a:lnTo>
                    <a:pt x="1109993" y="469187"/>
                  </a:lnTo>
                  <a:close/>
                </a:path>
              </a:pathLst>
            </a:custGeom>
            <a:solidFill>
              <a:srgbClr val="97E9FF">
                <a:alpha val="69804"/>
              </a:srgb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8" name="Graphic 27" descr="Rubber duck with solid fill">
              <a:extLst>
                <a:ext uri="{FF2B5EF4-FFF2-40B4-BE49-F238E27FC236}">
                  <a16:creationId xmlns:a16="http://schemas.microsoft.com/office/drawing/2014/main" id="{D50709F8-CC6A-4F3E-94DF-2CDFE749E93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3085081" y="849609"/>
              <a:ext cx="1086767" cy="1086767"/>
            </a:xfrm>
            <a:prstGeom prst="rect">
              <a:avLst/>
            </a:prstGeom>
          </p:spPr>
        </p:pic>
        <p:pic>
          <p:nvPicPr>
            <p:cNvPr id="29" name="Graphic 28" descr="Rubber duck with solid fill">
              <a:extLst>
                <a:ext uri="{FF2B5EF4-FFF2-40B4-BE49-F238E27FC236}">
                  <a16:creationId xmlns:a16="http://schemas.microsoft.com/office/drawing/2014/main" id="{26C9A71C-B5C8-4A9C-8117-38282BAA5D6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4171848" y="586373"/>
              <a:ext cx="1086767" cy="1086767"/>
            </a:xfrm>
            <a:prstGeom prst="rect">
              <a:avLst/>
            </a:prstGeom>
          </p:spPr>
        </p:pic>
        <p:pic>
          <p:nvPicPr>
            <p:cNvPr id="30" name="Graphic 29" descr="Rubber duck with solid fill">
              <a:extLst>
                <a:ext uri="{FF2B5EF4-FFF2-40B4-BE49-F238E27FC236}">
                  <a16:creationId xmlns:a16="http://schemas.microsoft.com/office/drawing/2014/main" id="{76779D4E-5115-4F4A-9D0E-0D64666C35C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3628464" y="1936376"/>
              <a:ext cx="1086767" cy="1086767"/>
            </a:xfrm>
            <a:prstGeom prst="rect">
              <a:avLst/>
            </a:prstGeom>
          </p:spPr>
        </p:pic>
        <p:pic>
          <p:nvPicPr>
            <p:cNvPr id="31" name="Graphic 30" descr="Rubber duck with solid fill">
              <a:extLst>
                <a:ext uri="{FF2B5EF4-FFF2-40B4-BE49-F238E27FC236}">
                  <a16:creationId xmlns:a16="http://schemas.microsoft.com/office/drawing/2014/main" id="{78CF023B-E8C4-4E56-9AC0-76BA762E947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4731406" y="1178689"/>
              <a:ext cx="1086767" cy="1086767"/>
            </a:xfrm>
            <a:prstGeom prst="rect">
              <a:avLst/>
            </a:prstGeom>
          </p:spPr>
        </p:pic>
        <p:pic>
          <p:nvPicPr>
            <p:cNvPr id="32" name="Graphic 31" descr="Plant with solid fill">
              <a:extLst>
                <a:ext uri="{FF2B5EF4-FFF2-40B4-BE49-F238E27FC236}">
                  <a16:creationId xmlns:a16="http://schemas.microsoft.com/office/drawing/2014/main" id="{2C70FCC9-2F91-44FC-923C-B9D4A82E608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267240" y="2308649"/>
              <a:ext cx="914400" cy="914400"/>
            </a:xfrm>
            <a:prstGeom prst="rect">
              <a:avLst/>
            </a:prstGeom>
          </p:spPr>
        </p:pic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18D4F439-82D9-426A-9C11-1CD315F7BE3B}"/>
              </a:ext>
            </a:extLst>
          </p:cNvPr>
          <p:cNvGrpSpPr/>
          <p:nvPr/>
        </p:nvGrpSpPr>
        <p:grpSpPr>
          <a:xfrm>
            <a:off x="8293442" y="1910387"/>
            <a:ext cx="2053061" cy="1361526"/>
            <a:chOff x="7203030" y="639567"/>
            <a:chExt cx="3906466" cy="2590647"/>
          </a:xfrm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42CCDDD9-240F-43A9-A038-C75A6C323C02}"/>
                </a:ext>
              </a:extLst>
            </p:cNvPr>
            <p:cNvSpPr/>
            <p:nvPr/>
          </p:nvSpPr>
          <p:spPr>
            <a:xfrm>
              <a:off x="7355133" y="1257741"/>
              <a:ext cx="3754363" cy="1921469"/>
            </a:xfrm>
            <a:custGeom>
              <a:avLst/>
              <a:gdLst>
                <a:gd name="connsiteX0" fmla="*/ 1109993 w 3754363"/>
                <a:gd name="connsiteY0" fmla="*/ 469187 h 1921469"/>
                <a:gd name="connsiteX1" fmla="*/ 1109993 w 3754363"/>
                <a:gd name="connsiteY1" fmla="*/ 469187 h 1921469"/>
                <a:gd name="connsiteX2" fmla="*/ 870391 w 3754363"/>
                <a:gd name="connsiteY2" fmla="*/ 488746 h 1921469"/>
                <a:gd name="connsiteX3" fmla="*/ 718806 w 3754363"/>
                <a:gd name="connsiteY3" fmla="*/ 527865 h 1921469"/>
                <a:gd name="connsiteX4" fmla="*/ 528103 w 3754363"/>
                <a:gd name="connsiteY4" fmla="*/ 625662 h 1921469"/>
                <a:gd name="connsiteX5" fmla="*/ 459645 w 3754363"/>
                <a:gd name="connsiteY5" fmla="*/ 674560 h 1921469"/>
                <a:gd name="connsiteX6" fmla="*/ 415636 w 3754363"/>
                <a:gd name="connsiteY6" fmla="*/ 733238 h 1921469"/>
                <a:gd name="connsiteX7" fmla="*/ 410746 w 3754363"/>
                <a:gd name="connsiteY7" fmla="*/ 1051078 h 1921469"/>
                <a:gd name="connsiteX8" fmla="*/ 449865 w 3754363"/>
                <a:gd name="connsiteY8" fmla="*/ 1095086 h 1921469"/>
                <a:gd name="connsiteX9" fmla="*/ 474314 w 3754363"/>
                <a:gd name="connsiteY9" fmla="*/ 1143985 h 1921469"/>
                <a:gd name="connsiteX10" fmla="*/ 503653 w 3754363"/>
                <a:gd name="connsiteY10" fmla="*/ 1187993 h 1921469"/>
                <a:gd name="connsiteX11" fmla="*/ 493874 w 3754363"/>
                <a:gd name="connsiteY11" fmla="*/ 1222222 h 1921469"/>
                <a:gd name="connsiteX12" fmla="*/ 303170 w 3754363"/>
                <a:gd name="connsiteY12" fmla="*/ 1280900 h 1921469"/>
                <a:gd name="connsiteX13" fmla="*/ 195593 w 3754363"/>
                <a:gd name="connsiteY13" fmla="*/ 1315129 h 1921469"/>
                <a:gd name="connsiteX14" fmla="*/ 146695 w 3754363"/>
                <a:gd name="connsiteY14" fmla="*/ 1339578 h 1921469"/>
                <a:gd name="connsiteX15" fmla="*/ 83127 w 3754363"/>
                <a:gd name="connsiteY15" fmla="*/ 1393367 h 1921469"/>
                <a:gd name="connsiteX16" fmla="*/ 58678 w 3754363"/>
                <a:gd name="connsiteY16" fmla="*/ 1427595 h 1921469"/>
                <a:gd name="connsiteX17" fmla="*/ 9780 w 3754363"/>
                <a:gd name="connsiteY17" fmla="*/ 1574291 h 1921469"/>
                <a:gd name="connsiteX18" fmla="*/ 0 w 3754363"/>
                <a:gd name="connsiteY18" fmla="*/ 1632969 h 1921469"/>
                <a:gd name="connsiteX19" fmla="*/ 9780 w 3754363"/>
                <a:gd name="connsiteY19" fmla="*/ 1774774 h 1921469"/>
                <a:gd name="connsiteX20" fmla="*/ 39119 w 3754363"/>
                <a:gd name="connsiteY20" fmla="*/ 1799223 h 1921469"/>
                <a:gd name="connsiteX21" fmla="*/ 122246 w 3754363"/>
                <a:gd name="connsiteY21" fmla="*/ 1853011 h 1921469"/>
                <a:gd name="connsiteX22" fmla="*/ 210263 w 3754363"/>
                <a:gd name="connsiteY22" fmla="*/ 1877461 h 1921469"/>
                <a:gd name="connsiteX23" fmla="*/ 464535 w 3754363"/>
                <a:gd name="connsiteY23" fmla="*/ 1911690 h 1921469"/>
                <a:gd name="connsiteX24" fmla="*/ 640569 w 3754363"/>
                <a:gd name="connsiteY24" fmla="*/ 1921469 h 1921469"/>
                <a:gd name="connsiteX25" fmla="*/ 1633206 w 3754363"/>
                <a:gd name="connsiteY25" fmla="*/ 1901910 h 1921469"/>
                <a:gd name="connsiteX26" fmla="*/ 1995054 w 3754363"/>
                <a:gd name="connsiteY26" fmla="*/ 1809003 h 1921469"/>
                <a:gd name="connsiteX27" fmla="*/ 2127080 w 3754363"/>
                <a:gd name="connsiteY27" fmla="*/ 1716096 h 1921469"/>
                <a:gd name="connsiteX28" fmla="*/ 2312894 w 3754363"/>
                <a:gd name="connsiteY28" fmla="*/ 1520502 h 1921469"/>
                <a:gd name="connsiteX29" fmla="*/ 2415581 w 3754363"/>
                <a:gd name="connsiteY29" fmla="*/ 1383587 h 1921469"/>
                <a:gd name="connsiteX30" fmla="*/ 2704081 w 3754363"/>
                <a:gd name="connsiteY30" fmla="*/ 1139095 h 1921469"/>
                <a:gd name="connsiteX31" fmla="*/ 2929014 w 3754363"/>
                <a:gd name="connsiteY31" fmla="*/ 1016849 h 1921469"/>
                <a:gd name="connsiteX32" fmla="*/ 3193065 w 3754363"/>
                <a:gd name="connsiteY32" fmla="*/ 835925 h 1921469"/>
                <a:gd name="connsiteX33" fmla="*/ 3638040 w 3754363"/>
                <a:gd name="connsiteY33" fmla="*/ 562094 h 1921469"/>
                <a:gd name="connsiteX34" fmla="*/ 3716278 w 3754363"/>
                <a:gd name="connsiteY34" fmla="*/ 474077 h 1921469"/>
                <a:gd name="connsiteX35" fmla="*/ 3750507 w 3754363"/>
                <a:gd name="connsiteY35" fmla="*/ 278483 h 1921469"/>
                <a:gd name="connsiteX36" fmla="*/ 3706498 w 3754363"/>
                <a:gd name="connsiteY36" fmla="*/ 190466 h 1921469"/>
                <a:gd name="connsiteX37" fmla="*/ 3476676 w 3754363"/>
                <a:gd name="connsiteY37" fmla="*/ 48661 h 1921469"/>
                <a:gd name="connsiteX38" fmla="*/ 3325091 w 3754363"/>
                <a:gd name="connsiteY38" fmla="*/ 29101 h 1921469"/>
                <a:gd name="connsiteX39" fmla="*/ 2131970 w 3754363"/>
                <a:gd name="connsiteY39" fmla="*/ 63330 h 1921469"/>
                <a:gd name="connsiteX40" fmla="*/ 1907037 w 3754363"/>
                <a:gd name="connsiteY40" fmla="*/ 151347 h 1921469"/>
                <a:gd name="connsiteX41" fmla="*/ 1662545 w 3754363"/>
                <a:gd name="connsiteY41" fmla="*/ 249144 h 1921469"/>
                <a:gd name="connsiteX42" fmla="*/ 1559859 w 3754363"/>
                <a:gd name="connsiteY42" fmla="*/ 312712 h 1921469"/>
                <a:gd name="connsiteX43" fmla="*/ 1393604 w 3754363"/>
                <a:gd name="connsiteY43" fmla="*/ 386060 h 1921469"/>
                <a:gd name="connsiteX44" fmla="*/ 1344706 w 3754363"/>
                <a:gd name="connsiteY44" fmla="*/ 400729 h 1921469"/>
                <a:gd name="connsiteX45" fmla="*/ 1276248 w 3754363"/>
                <a:gd name="connsiteY45" fmla="*/ 430068 h 1921469"/>
                <a:gd name="connsiteX46" fmla="*/ 1109993 w 3754363"/>
                <a:gd name="connsiteY46" fmla="*/ 469187 h 1921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3754363" h="1921469">
                  <a:moveTo>
                    <a:pt x="1109993" y="469187"/>
                  </a:moveTo>
                  <a:lnTo>
                    <a:pt x="1109993" y="469187"/>
                  </a:lnTo>
                  <a:cubicBezTo>
                    <a:pt x="1030126" y="475707"/>
                    <a:pt x="949637" y="476859"/>
                    <a:pt x="870391" y="488746"/>
                  </a:cubicBezTo>
                  <a:cubicBezTo>
                    <a:pt x="818785" y="496487"/>
                    <a:pt x="768218" y="511084"/>
                    <a:pt x="718806" y="527865"/>
                  </a:cubicBezTo>
                  <a:cubicBezTo>
                    <a:pt x="660157" y="547784"/>
                    <a:pt x="581364" y="591300"/>
                    <a:pt x="528103" y="625662"/>
                  </a:cubicBezTo>
                  <a:cubicBezTo>
                    <a:pt x="504539" y="640865"/>
                    <a:pt x="479910" y="655176"/>
                    <a:pt x="459645" y="674560"/>
                  </a:cubicBezTo>
                  <a:cubicBezTo>
                    <a:pt x="441977" y="691460"/>
                    <a:pt x="430306" y="713679"/>
                    <a:pt x="415636" y="733238"/>
                  </a:cubicBezTo>
                  <a:cubicBezTo>
                    <a:pt x="387086" y="856959"/>
                    <a:pt x="379884" y="862818"/>
                    <a:pt x="410746" y="1051078"/>
                  </a:cubicBezTo>
                  <a:cubicBezTo>
                    <a:pt x="413921" y="1070447"/>
                    <a:pt x="438782" y="1078888"/>
                    <a:pt x="449865" y="1095086"/>
                  </a:cubicBezTo>
                  <a:cubicBezTo>
                    <a:pt x="460156" y="1110126"/>
                    <a:pt x="465183" y="1128214"/>
                    <a:pt x="474314" y="1143985"/>
                  </a:cubicBezTo>
                  <a:cubicBezTo>
                    <a:pt x="483147" y="1159243"/>
                    <a:pt x="493873" y="1173324"/>
                    <a:pt x="503653" y="1187993"/>
                  </a:cubicBezTo>
                  <a:cubicBezTo>
                    <a:pt x="500393" y="1199403"/>
                    <a:pt x="504082" y="1216173"/>
                    <a:pt x="493874" y="1222222"/>
                  </a:cubicBezTo>
                  <a:cubicBezTo>
                    <a:pt x="399979" y="1277864"/>
                    <a:pt x="386866" y="1255148"/>
                    <a:pt x="303170" y="1280900"/>
                  </a:cubicBezTo>
                  <a:cubicBezTo>
                    <a:pt x="154236" y="1326725"/>
                    <a:pt x="324037" y="1289440"/>
                    <a:pt x="195593" y="1315129"/>
                  </a:cubicBezTo>
                  <a:cubicBezTo>
                    <a:pt x="179294" y="1323279"/>
                    <a:pt x="162245" y="1330076"/>
                    <a:pt x="146695" y="1339578"/>
                  </a:cubicBezTo>
                  <a:cubicBezTo>
                    <a:pt x="127031" y="1351595"/>
                    <a:pt x="98825" y="1374530"/>
                    <a:pt x="83127" y="1393367"/>
                  </a:cubicBezTo>
                  <a:cubicBezTo>
                    <a:pt x="74151" y="1404138"/>
                    <a:pt x="66828" y="1416186"/>
                    <a:pt x="58678" y="1427595"/>
                  </a:cubicBezTo>
                  <a:cubicBezTo>
                    <a:pt x="43766" y="1469348"/>
                    <a:pt x="20340" y="1532053"/>
                    <a:pt x="9780" y="1574291"/>
                  </a:cubicBezTo>
                  <a:cubicBezTo>
                    <a:pt x="4971" y="1593528"/>
                    <a:pt x="3260" y="1613410"/>
                    <a:pt x="0" y="1632969"/>
                  </a:cubicBezTo>
                  <a:cubicBezTo>
                    <a:pt x="3260" y="1680237"/>
                    <a:pt x="-1072" y="1728653"/>
                    <a:pt x="9780" y="1774774"/>
                  </a:cubicBezTo>
                  <a:cubicBezTo>
                    <a:pt x="12696" y="1787166"/>
                    <a:pt x="28669" y="1791953"/>
                    <a:pt x="39119" y="1799223"/>
                  </a:cubicBezTo>
                  <a:cubicBezTo>
                    <a:pt x="66212" y="1818070"/>
                    <a:pt x="90446" y="1844177"/>
                    <a:pt x="122246" y="1853011"/>
                  </a:cubicBezTo>
                  <a:cubicBezTo>
                    <a:pt x="151585" y="1861161"/>
                    <a:pt x="180489" y="1871081"/>
                    <a:pt x="210263" y="1877461"/>
                  </a:cubicBezTo>
                  <a:cubicBezTo>
                    <a:pt x="283537" y="1893163"/>
                    <a:pt x="391607" y="1905993"/>
                    <a:pt x="464535" y="1911690"/>
                  </a:cubicBezTo>
                  <a:cubicBezTo>
                    <a:pt x="523125" y="1916267"/>
                    <a:pt x="581891" y="1918209"/>
                    <a:pt x="640569" y="1921469"/>
                  </a:cubicBezTo>
                  <a:cubicBezTo>
                    <a:pt x="971448" y="1914949"/>
                    <a:pt x="1302545" y="1915574"/>
                    <a:pt x="1633206" y="1901910"/>
                  </a:cubicBezTo>
                  <a:cubicBezTo>
                    <a:pt x="1750069" y="1897081"/>
                    <a:pt x="1890401" y="1863018"/>
                    <a:pt x="1995054" y="1809003"/>
                  </a:cubicBezTo>
                  <a:cubicBezTo>
                    <a:pt x="2042873" y="1784322"/>
                    <a:pt x="2084499" y="1749000"/>
                    <a:pt x="2127080" y="1716096"/>
                  </a:cubicBezTo>
                  <a:cubicBezTo>
                    <a:pt x="2209716" y="1652241"/>
                    <a:pt x="2244612" y="1606667"/>
                    <a:pt x="2312894" y="1520502"/>
                  </a:cubicBezTo>
                  <a:cubicBezTo>
                    <a:pt x="2348326" y="1475791"/>
                    <a:pt x="2377837" y="1426364"/>
                    <a:pt x="2415581" y="1383587"/>
                  </a:cubicBezTo>
                  <a:cubicBezTo>
                    <a:pt x="2482225" y="1308058"/>
                    <a:pt x="2626648" y="1188805"/>
                    <a:pt x="2704081" y="1139095"/>
                  </a:cubicBezTo>
                  <a:cubicBezTo>
                    <a:pt x="2775892" y="1092994"/>
                    <a:pt x="2856487" y="1061816"/>
                    <a:pt x="2929014" y="1016849"/>
                  </a:cubicBezTo>
                  <a:cubicBezTo>
                    <a:pt x="3019695" y="960627"/>
                    <a:pt x="3102926" y="893013"/>
                    <a:pt x="3193065" y="835925"/>
                  </a:cubicBezTo>
                  <a:cubicBezTo>
                    <a:pt x="3310532" y="761529"/>
                    <a:pt x="3555916" y="654483"/>
                    <a:pt x="3638040" y="562094"/>
                  </a:cubicBezTo>
                  <a:lnTo>
                    <a:pt x="3716278" y="474077"/>
                  </a:lnTo>
                  <a:cubicBezTo>
                    <a:pt x="3736314" y="410629"/>
                    <a:pt x="3764776" y="348046"/>
                    <a:pt x="3750507" y="278483"/>
                  </a:cubicBezTo>
                  <a:cubicBezTo>
                    <a:pt x="3743916" y="246350"/>
                    <a:pt x="3726897" y="216154"/>
                    <a:pt x="3706498" y="190466"/>
                  </a:cubicBezTo>
                  <a:cubicBezTo>
                    <a:pt x="3650611" y="120090"/>
                    <a:pt x="3560812" y="72500"/>
                    <a:pt x="3476676" y="48661"/>
                  </a:cubicBezTo>
                  <a:cubicBezTo>
                    <a:pt x="3427658" y="34773"/>
                    <a:pt x="3375619" y="35621"/>
                    <a:pt x="3325091" y="29101"/>
                  </a:cubicBezTo>
                  <a:cubicBezTo>
                    <a:pt x="2908134" y="30988"/>
                    <a:pt x="2517443" y="-56595"/>
                    <a:pt x="2131970" y="63330"/>
                  </a:cubicBezTo>
                  <a:cubicBezTo>
                    <a:pt x="2038560" y="92391"/>
                    <a:pt x="1999645" y="115030"/>
                    <a:pt x="1907037" y="151347"/>
                  </a:cubicBezTo>
                  <a:cubicBezTo>
                    <a:pt x="1828509" y="182142"/>
                    <a:pt x="1738059" y="209671"/>
                    <a:pt x="1662545" y="249144"/>
                  </a:cubicBezTo>
                  <a:cubicBezTo>
                    <a:pt x="1626869" y="267793"/>
                    <a:pt x="1595132" y="293311"/>
                    <a:pt x="1559859" y="312712"/>
                  </a:cubicBezTo>
                  <a:cubicBezTo>
                    <a:pt x="1518839" y="335273"/>
                    <a:pt x="1440609" y="369138"/>
                    <a:pt x="1393604" y="386060"/>
                  </a:cubicBezTo>
                  <a:cubicBezTo>
                    <a:pt x="1377593" y="391824"/>
                    <a:pt x="1360640" y="394754"/>
                    <a:pt x="1344706" y="400729"/>
                  </a:cubicBezTo>
                  <a:cubicBezTo>
                    <a:pt x="1321460" y="409446"/>
                    <a:pt x="1300382" y="424243"/>
                    <a:pt x="1276248" y="430068"/>
                  </a:cubicBezTo>
                  <a:lnTo>
                    <a:pt x="1109993" y="469187"/>
                  </a:lnTo>
                  <a:close/>
                </a:path>
              </a:pathLst>
            </a:custGeom>
            <a:solidFill>
              <a:srgbClr val="97E9FF">
                <a:alpha val="69804"/>
              </a:srgb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5" name="Graphic 44" descr="Rubber duck with solid fill">
              <a:extLst>
                <a:ext uri="{FF2B5EF4-FFF2-40B4-BE49-F238E27FC236}">
                  <a16:creationId xmlns:a16="http://schemas.microsoft.com/office/drawing/2014/main" id="{40FCCCE2-43A4-4C6B-A4AB-53D732D4273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10015299" y="793207"/>
              <a:ext cx="1086767" cy="1086767"/>
            </a:xfrm>
            <a:prstGeom prst="rect">
              <a:avLst/>
            </a:prstGeom>
          </p:spPr>
        </p:pic>
        <p:pic>
          <p:nvPicPr>
            <p:cNvPr id="46" name="Graphic 45" descr="Rubber duck with solid fill">
              <a:extLst>
                <a:ext uri="{FF2B5EF4-FFF2-40B4-BE49-F238E27FC236}">
                  <a16:creationId xmlns:a16="http://schemas.microsoft.com/office/drawing/2014/main" id="{B059A0C3-1444-4D48-B25F-A200E7A14A7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9018587" y="1392992"/>
              <a:ext cx="1086767" cy="1086767"/>
            </a:xfrm>
            <a:prstGeom prst="rect">
              <a:avLst/>
            </a:prstGeom>
          </p:spPr>
        </p:pic>
        <p:pic>
          <p:nvPicPr>
            <p:cNvPr id="47" name="Graphic 46" descr="Plant with solid fill">
              <a:extLst>
                <a:ext uri="{FF2B5EF4-FFF2-40B4-BE49-F238E27FC236}">
                  <a16:creationId xmlns:a16="http://schemas.microsoft.com/office/drawing/2014/main" id="{EE22B4C7-1CD7-4DDC-9248-83749951F86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203030" y="1688624"/>
              <a:ext cx="914400" cy="914400"/>
            </a:xfrm>
            <a:prstGeom prst="rect">
              <a:avLst/>
            </a:prstGeom>
          </p:spPr>
        </p:pic>
        <p:pic>
          <p:nvPicPr>
            <p:cNvPr id="48" name="Graphic 47" descr="Plant with solid fill">
              <a:extLst>
                <a:ext uri="{FF2B5EF4-FFF2-40B4-BE49-F238E27FC236}">
                  <a16:creationId xmlns:a16="http://schemas.microsoft.com/office/drawing/2014/main" id="{C47D7938-C142-43F7-911F-2D779A61C35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104187" y="935792"/>
              <a:ext cx="914400" cy="914400"/>
            </a:xfrm>
            <a:prstGeom prst="rect">
              <a:avLst/>
            </a:prstGeom>
          </p:spPr>
        </p:pic>
        <p:pic>
          <p:nvPicPr>
            <p:cNvPr id="49" name="Graphic 48" descr="Plant with solid fill">
              <a:extLst>
                <a:ext uri="{FF2B5EF4-FFF2-40B4-BE49-F238E27FC236}">
                  <a16:creationId xmlns:a16="http://schemas.microsoft.com/office/drawing/2014/main" id="{D71D6B01-453E-441F-AD28-A6C59D4AD26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9991666" y="1394249"/>
              <a:ext cx="914400" cy="914400"/>
            </a:xfrm>
            <a:prstGeom prst="rect">
              <a:avLst/>
            </a:prstGeom>
          </p:spPr>
        </p:pic>
        <p:pic>
          <p:nvPicPr>
            <p:cNvPr id="50" name="Graphic 49" descr="Plant with solid fill">
              <a:extLst>
                <a:ext uri="{FF2B5EF4-FFF2-40B4-BE49-F238E27FC236}">
                  <a16:creationId xmlns:a16="http://schemas.microsoft.com/office/drawing/2014/main" id="{C096F366-713F-4CFA-9051-7978FDAF239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355133" y="2315814"/>
              <a:ext cx="914400" cy="914400"/>
            </a:xfrm>
            <a:prstGeom prst="rect">
              <a:avLst/>
            </a:prstGeom>
          </p:spPr>
        </p:pic>
        <p:pic>
          <p:nvPicPr>
            <p:cNvPr id="51" name="Graphic 50" descr="Plant with solid fill">
              <a:extLst>
                <a:ext uri="{FF2B5EF4-FFF2-40B4-BE49-F238E27FC236}">
                  <a16:creationId xmlns:a16="http://schemas.microsoft.com/office/drawing/2014/main" id="{48682E16-33BF-4B62-BE44-9571AB87291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626688" y="2308649"/>
              <a:ext cx="914400" cy="914400"/>
            </a:xfrm>
            <a:prstGeom prst="rect">
              <a:avLst/>
            </a:prstGeom>
          </p:spPr>
        </p:pic>
        <p:pic>
          <p:nvPicPr>
            <p:cNvPr id="52" name="Graphic 51" descr="Lotus Flower with solid fill">
              <a:extLst>
                <a:ext uri="{FF2B5EF4-FFF2-40B4-BE49-F238E27FC236}">
                  <a16:creationId xmlns:a16="http://schemas.microsoft.com/office/drawing/2014/main" id="{AAE30AAF-83D0-4AD5-93D3-FCFF46FEDF5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9001238" y="639567"/>
              <a:ext cx="914400" cy="914400"/>
            </a:xfrm>
            <a:prstGeom prst="rect">
              <a:avLst/>
            </a:prstGeom>
          </p:spPr>
        </p:pic>
      </p:grp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341AA863-A04D-4E4C-B370-8E17A3A66199}"/>
              </a:ext>
            </a:extLst>
          </p:cNvPr>
          <p:cNvSpPr/>
          <p:nvPr/>
        </p:nvSpPr>
        <p:spPr>
          <a:xfrm>
            <a:off x="2738964" y="2258310"/>
            <a:ext cx="1171411" cy="100983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3X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625845CD-F61D-4FC1-98CB-4686D65E480A}"/>
              </a:ext>
            </a:extLst>
          </p:cNvPr>
          <p:cNvSpPr/>
          <p:nvPr/>
        </p:nvSpPr>
        <p:spPr>
          <a:xfrm>
            <a:off x="7010861" y="2207205"/>
            <a:ext cx="1065967" cy="10659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2X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D18200F-29D5-4288-BB1C-D0618C21A13E}"/>
              </a:ext>
            </a:extLst>
          </p:cNvPr>
          <p:cNvSpPr/>
          <p:nvPr/>
        </p:nvSpPr>
        <p:spPr>
          <a:xfrm>
            <a:off x="2254917" y="3363654"/>
            <a:ext cx="8322507" cy="1202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E8BAD65F-99C9-4A58-8F57-97EC36A80061}"/>
              </a:ext>
            </a:extLst>
          </p:cNvPr>
          <p:cNvSpPr/>
          <p:nvPr/>
        </p:nvSpPr>
        <p:spPr>
          <a:xfrm>
            <a:off x="2215798" y="3363654"/>
            <a:ext cx="102687" cy="141805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5" name="Graphic 54" descr="Rubber duck with solid fill">
            <a:extLst>
              <a:ext uri="{FF2B5EF4-FFF2-40B4-BE49-F238E27FC236}">
                <a16:creationId xmlns:a16="http://schemas.microsoft.com/office/drawing/2014/main" id="{68F18D04-0EDB-4A1E-8CA0-C7D1DA72AD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1306881" y="3501526"/>
            <a:ext cx="571155" cy="571155"/>
          </a:xfrm>
          <a:prstGeom prst="rect">
            <a:avLst/>
          </a:prstGeom>
        </p:spPr>
      </p:pic>
      <p:pic>
        <p:nvPicPr>
          <p:cNvPr id="56" name="Graphic 55" descr="Rubber duck with solid fill">
            <a:extLst>
              <a:ext uri="{FF2B5EF4-FFF2-40B4-BE49-F238E27FC236}">
                <a16:creationId xmlns:a16="http://schemas.microsoft.com/office/drawing/2014/main" id="{9A589D76-DF62-4614-A5D6-A4119F09B4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1306880" y="4016716"/>
            <a:ext cx="571155" cy="571155"/>
          </a:xfrm>
          <a:prstGeom prst="rect">
            <a:avLst/>
          </a:prstGeom>
        </p:spPr>
      </p:pic>
      <p:sp>
        <p:nvSpPr>
          <p:cNvPr id="57" name="Isosceles Triangle 56">
            <a:extLst>
              <a:ext uri="{FF2B5EF4-FFF2-40B4-BE49-F238E27FC236}">
                <a16:creationId xmlns:a16="http://schemas.microsoft.com/office/drawing/2014/main" id="{CB682D21-7C2F-4B72-8C70-3C28CF86D3D7}"/>
              </a:ext>
            </a:extLst>
          </p:cNvPr>
          <p:cNvSpPr/>
          <p:nvPr/>
        </p:nvSpPr>
        <p:spPr>
          <a:xfrm>
            <a:off x="2603437" y="3627878"/>
            <a:ext cx="1171411" cy="100983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3X</a:t>
            </a: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32D2E44B-CA86-4E69-B567-B4E32D8A66FD}"/>
              </a:ext>
            </a:extLst>
          </p:cNvPr>
          <p:cNvSpPr/>
          <p:nvPr/>
        </p:nvSpPr>
        <p:spPr>
          <a:xfrm>
            <a:off x="4034382" y="3706159"/>
            <a:ext cx="1973122" cy="1009837"/>
          </a:xfrm>
          <a:custGeom>
            <a:avLst/>
            <a:gdLst>
              <a:gd name="connsiteX0" fmla="*/ 1109993 w 3754363"/>
              <a:gd name="connsiteY0" fmla="*/ 469187 h 1921469"/>
              <a:gd name="connsiteX1" fmla="*/ 1109993 w 3754363"/>
              <a:gd name="connsiteY1" fmla="*/ 469187 h 1921469"/>
              <a:gd name="connsiteX2" fmla="*/ 870391 w 3754363"/>
              <a:gd name="connsiteY2" fmla="*/ 488746 h 1921469"/>
              <a:gd name="connsiteX3" fmla="*/ 718806 w 3754363"/>
              <a:gd name="connsiteY3" fmla="*/ 527865 h 1921469"/>
              <a:gd name="connsiteX4" fmla="*/ 528103 w 3754363"/>
              <a:gd name="connsiteY4" fmla="*/ 625662 h 1921469"/>
              <a:gd name="connsiteX5" fmla="*/ 459645 w 3754363"/>
              <a:gd name="connsiteY5" fmla="*/ 674560 h 1921469"/>
              <a:gd name="connsiteX6" fmla="*/ 415636 w 3754363"/>
              <a:gd name="connsiteY6" fmla="*/ 733238 h 1921469"/>
              <a:gd name="connsiteX7" fmla="*/ 410746 w 3754363"/>
              <a:gd name="connsiteY7" fmla="*/ 1051078 h 1921469"/>
              <a:gd name="connsiteX8" fmla="*/ 449865 w 3754363"/>
              <a:gd name="connsiteY8" fmla="*/ 1095086 h 1921469"/>
              <a:gd name="connsiteX9" fmla="*/ 474314 w 3754363"/>
              <a:gd name="connsiteY9" fmla="*/ 1143985 h 1921469"/>
              <a:gd name="connsiteX10" fmla="*/ 503653 w 3754363"/>
              <a:gd name="connsiteY10" fmla="*/ 1187993 h 1921469"/>
              <a:gd name="connsiteX11" fmla="*/ 493874 w 3754363"/>
              <a:gd name="connsiteY11" fmla="*/ 1222222 h 1921469"/>
              <a:gd name="connsiteX12" fmla="*/ 303170 w 3754363"/>
              <a:gd name="connsiteY12" fmla="*/ 1280900 h 1921469"/>
              <a:gd name="connsiteX13" fmla="*/ 195593 w 3754363"/>
              <a:gd name="connsiteY13" fmla="*/ 1315129 h 1921469"/>
              <a:gd name="connsiteX14" fmla="*/ 146695 w 3754363"/>
              <a:gd name="connsiteY14" fmla="*/ 1339578 h 1921469"/>
              <a:gd name="connsiteX15" fmla="*/ 83127 w 3754363"/>
              <a:gd name="connsiteY15" fmla="*/ 1393367 h 1921469"/>
              <a:gd name="connsiteX16" fmla="*/ 58678 w 3754363"/>
              <a:gd name="connsiteY16" fmla="*/ 1427595 h 1921469"/>
              <a:gd name="connsiteX17" fmla="*/ 9780 w 3754363"/>
              <a:gd name="connsiteY17" fmla="*/ 1574291 h 1921469"/>
              <a:gd name="connsiteX18" fmla="*/ 0 w 3754363"/>
              <a:gd name="connsiteY18" fmla="*/ 1632969 h 1921469"/>
              <a:gd name="connsiteX19" fmla="*/ 9780 w 3754363"/>
              <a:gd name="connsiteY19" fmla="*/ 1774774 h 1921469"/>
              <a:gd name="connsiteX20" fmla="*/ 39119 w 3754363"/>
              <a:gd name="connsiteY20" fmla="*/ 1799223 h 1921469"/>
              <a:gd name="connsiteX21" fmla="*/ 122246 w 3754363"/>
              <a:gd name="connsiteY21" fmla="*/ 1853011 h 1921469"/>
              <a:gd name="connsiteX22" fmla="*/ 210263 w 3754363"/>
              <a:gd name="connsiteY22" fmla="*/ 1877461 h 1921469"/>
              <a:gd name="connsiteX23" fmla="*/ 464535 w 3754363"/>
              <a:gd name="connsiteY23" fmla="*/ 1911690 h 1921469"/>
              <a:gd name="connsiteX24" fmla="*/ 640569 w 3754363"/>
              <a:gd name="connsiteY24" fmla="*/ 1921469 h 1921469"/>
              <a:gd name="connsiteX25" fmla="*/ 1633206 w 3754363"/>
              <a:gd name="connsiteY25" fmla="*/ 1901910 h 1921469"/>
              <a:gd name="connsiteX26" fmla="*/ 1995054 w 3754363"/>
              <a:gd name="connsiteY26" fmla="*/ 1809003 h 1921469"/>
              <a:gd name="connsiteX27" fmla="*/ 2127080 w 3754363"/>
              <a:gd name="connsiteY27" fmla="*/ 1716096 h 1921469"/>
              <a:gd name="connsiteX28" fmla="*/ 2312894 w 3754363"/>
              <a:gd name="connsiteY28" fmla="*/ 1520502 h 1921469"/>
              <a:gd name="connsiteX29" fmla="*/ 2415581 w 3754363"/>
              <a:gd name="connsiteY29" fmla="*/ 1383587 h 1921469"/>
              <a:gd name="connsiteX30" fmla="*/ 2704081 w 3754363"/>
              <a:gd name="connsiteY30" fmla="*/ 1139095 h 1921469"/>
              <a:gd name="connsiteX31" fmla="*/ 2929014 w 3754363"/>
              <a:gd name="connsiteY31" fmla="*/ 1016849 h 1921469"/>
              <a:gd name="connsiteX32" fmla="*/ 3193065 w 3754363"/>
              <a:gd name="connsiteY32" fmla="*/ 835925 h 1921469"/>
              <a:gd name="connsiteX33" fmla="*/ 3638040 w 3754363"/>
              <a:gd name="connsiteY33" fmla="*/ 562094 h 1921469"/>
              <a:gd name="connsiteX34" fmla="*/ 3716278 w 3754363"/>
              <a:gd name="connsiteY34" fmla="*/ 474077 h 1921469"/>
              <a:gd name="connsiteX35" fmla="*/ 3750507 w 3754363"/>
              <a:gd name="connsiteY35" fmla="*/ 278483 h 1921469"/>
              <a:gd name="connsiteX36" fmla="*/ 3706498 w 3754363"/>
              <a:gd name="connsiteY36" fmla="*/ 190466 h 1921469"/>
              <a:gd name="connsiteX37" fmla="*/ 3476676 w 3754363"/>
              <a:gd name="connsiteY37" fmla="*/ 48661 h 1921469"/>
              <a:gd name="connsiteX38" fmla="*/ 3325091 w 3754363"/>
              <a:gd name="connsiteY38" fmla="*/ 29101 h 1921469"/>
              <a:gd name="connsiteX39" fmla="*/ 2131970 w 3754363"/>
              <a:gd name="connsiteY39" fmla="*/ 63330 h 1921469"/>
              <a:gd name="connsiteX40" fmla="*/ 1907037 w 3754363"/>
              <a:gd name="connsiteY40" fmla="*/ 151347 h 1921469"/>
              <a:gd name="connsiteX41" fmla="*/ 1662545 w 3754363"/>
              <a:gd name="connsiteY41" fmla="*/ 249144 h 1921469"/>
              <a:gd name="connsiteX42" fmla="*/ 1559859 w 3754363"/>
              <a:gd name="connsiteY42" fmla="*/ 312712 h 1921469"/>
              <a:gd name="connsiteX43" fmla="*/ 1393604 w 3754363"/>
              <a:gd name="connsiteY43" fmla="*/ 386060 h 1921469"/>
              <a:gd name="connsiteX44" fmla="*/ 1344706 w 3754363"/>
              <a:gd name="connsiteY44" fmla="*/ 400729 h 1921469"/>
              <a:gd name="connsiteX45" fmla="*/ 1276248 w 3754363"/>
              <a:gd name="connsiteY45" fmla="*/ 430068 h 1921469"/>
              <a:gd name="connsiteX46" fmla="*/ 1109993 w 3754363"/>
              <a:gd name="connsiteY46" fmla="*/ 469187 h 1921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754363" h="1921469">
                <a:moveTo>
                  <a:pt x="1109993" y="469187"/>
                </a:moveTo>
                <a:lnTo>
                  <a:pt x="1109993" y="469187"/>
                </a:lnTo>
                <a:cubicBezTo>
                  <a:pt x="1030126" y="475707"/>
                  <a:pt x="949637" y="476859"/>
                  <a:pt x="870391" y="488746"/>
                </a:cubicBezTo>
                <a:cubicBezTo>
                  <a:pt x="818785" y="496487"/>
                  <a:pt x="768218" y="511084"/>
                  <a:pt x="718806" y="527865"/>
                </a:cubicBezTo>
                <a:cubicBezTo>
                  <a:pt x="660157" y="547784"/>
                  <a:pt x="581364" y="591300"/>
                  <a:pt x="528103" y="625662"/>
                </a:cubicBezTo>
                <a:cubicBezTo>
                  <a:pt x="504539" y="640865"/>
                  <a:pt x="479910" y="655176"/>
                  <a:pt x="459645" y="674560"/>
                </a:cubicBezTo>
                <a:cubicBezTo>
                  <a:pt x="441977" y="691460"/>
                  <a:pt x="430306" y="713679"/>
                  <a:pt x="415636" y="733238"/>
                </a:cubicBezTo>
                <a:cubicBezTo>
                  <a:pt x="387086" y="856959"/>
                  <a:pt x="379884" y="862818"/>
                  <a:pt x="410746" y="1051078"/>
                </a:cubicBezTo>
                <a:cubicBezTo>
                  <a:pt x="413921" y="1070447"/>
                  <a:pt x="438782" y="1078888"/>
                  <a:pt x="449865" y="1095086"/>
                </a:cubicBezTo>
                <a:cubicBezTo>
                  <a:pt x="460156" y="1110126"/>
                  <a:pt x="465183" y="1128214"/>
                  <a:pt x="474314" y="1143985"/>
                </a:cubicBezTo>
                <a:cubicBezTo>
                  <a:pt x="483147" y="1159243"/>
                  <a:pt x="493873" y="1173324"/>
                  <a:pt x="503653" y="1187993"/>
                </a:cubicBezTo>
                <a:cubicBezTo>
                  <a:pt x="500393" y="1199403"/>
                  <a:pt x="504082" y="1216173"/>
                  <a:pt x="493874" y="1222222"/>
                </a:cubicBezTo>
                <a:cubicBezTo>
                  <a:pt x="399979" y="1277864"/>
                  <a:pt x="386866" y="1255148"/>
                  <a:pt x="303170" y="1280900"/>
                </a:cubicBezTo>
                <a:cubicBezTo>
                  <a:pt x="154236" y="1326725"/>
                  <a:pt x="324037" y="1289440"/>
                  <a:pt x="195593" y="1315129"/>
                </a:cubicBezTo>
                <a:cubicBezTo>
                  <a:pt x="179294" y="1323279"/>
                  <a:pt x="162245" y="1330076"/>
                  <a:pt x="146695" y="1339578"/>
                </a:cubicBezTo>
                <a:cubicBezTo>
                  <a:pt x="127031" y="1351595"/>
                  <a:pt x="98825" y="1374530"/>
                  <a:pt x="83127" y="1393367"/>
                </a:cubicBezTo>
                <a:cubicBezTo>
                  <a:pt x="74151" y="1404138"/>
                  <a:pt x="66828" y="1416186"/>
                  <a:pt x="58678" y="1427595"/>
                </a:cubicBezTo>
                <a:cubicBezTo>
                  <a:pt x="43766" y="1469348"/>
                  <a:pt x="20340" y="1532053"/>
                  <a:pt x="9780" y="1574291"/>
                </a:cubicBezTo>
                <a:cubicBezTo>
                  <a:pt x="4971" y="1593528"/>
                  <a:pt x="3260" y="1613410"/>
                  <a:pt x="0" y="1632969"/>
                </a:cubicBezTo>
                <a:cubicBezTo>
                  <a:pt x="3260" y="1680237"/>
                  <a:pt x="-1072" y="1728653"/>
                  <a:pt x="9780" y="1774774"/>
                </a:cubicBezTo>
                <a:cubicBezTo>
                  <a:pt x="12696" y="1787166"/>
                  <a:pt x="28669" y="1791953"/>
                  <a:pt x="39119" y="1799223"/>
                </a:cubicBezTo>
                <a:cubicBezTo>
                  <a:pt x="66212" y="1818070"/>
                  <a:pt x="90446" y="1844177"/>
                  <a:pt x="122246" y="1853011"/>
                </a:cubicBezTo>
                <a:cubicBezTo>
                  <a:pt x="151585" y="1861161"/>
                  <a:pt x="180489" y="1871081"/>
                  <a:pt x="210263" y="1877461"/>
                </a:cubicBezTo>
                <a:cubicBezTo>
                  <a:pt x="283537" y="1893163"/>
                  <a:pt x="391607" y="1905993"/>
                  <a:pt x="464535" y="1911690"/>
                </a:cubicBezTo>
                <a:cubicBezTo>
                  <a:pt x="523125" y="1916267"/>
                  <a:pt x="581891" y="1918209"/>
                  <a:pt x="640569" y="1921469"/>
                </a:cubicBezTo>
                <a:cubicBezTo>
                  <a:pt x="971448" y="1914949"/>
                  <a:pt x="1302545" y="1915574"/>
                  <a:pt x="1633206" y="1901910"/>
                </a:cubicBezTo>
                <a:cubicBezTo>
                  <a:pt x="1750069" y="1897081"/>
                  <a:pt x="1890401" y="1863018"/>
                  <a:pt x="1995054" y="1809003"/>
                </a:cubicBezTo>
                <a:cubicBezTo>
                  <a:pt x="2042873" y="1784322"/>
                  <a:pt x="2084499" y="1749000"/>
                  <a:pt x="2127080" y="1716096"/>
                </a:cubicBezTo>
                <a:cubicBezTo>
                  <a:pt x="2209716" y="1652241"/>
                  <a:pt x="2244612" y="1606667"/>
                  <a:pt x="2312894" y="1520502"/>
                </a:cubicBezTo>
                <a:cubicBezTo>
                  <a:pt x="2348326" y="1475791"/>
                  <a:pt x="2377837" y="1426364"/>
                  <a:pt x="2415581" y="1383587"/>
                </a:cubicBezTo>
                <a:cubicBezTo>
                  <a:pt x="2482225" y="1308058"/>
                  <a:pt x="2626648" y="1188805"/>
                  <a:pt x="2704081" y="1139095"/>
                </a:cubicBezTo>
                <a:cubicBezTo>
                  <a:pt x="2775892" y="1092994"/>
                  <a:pt x="2856487" y="1061816"/>
                  <a:pt x="2929014" y="1016849"/>
                </a:cubicBezTo>
                <a:cubicBezTo>
                  <a:pt x="3019695" y="960627"/>
                  <a:pt x="3102926" y="893013"/>
                  <a:pt x="3193065" y="835925"/>
                </a:cubicBezTo>
                <a:cubicBezTo>
                  <a:pt x="3310532" y="761529"/>
                  <a:pt x="3555916" y="654483"/>
                  <a:pt x="3638040" y="562094"/>
                </a:cubicBezTo>
                <a:lnTo>
                  <a:pt x="3716278" y="474077"/>
                </a:lnTo>
                <a:cubicBezTo>
                  <a:pt x="3736314" y="410629"/>
                  <a:pt x="3764776" y="348046"/>
                  <a:pt x="3750507" y="278483"/>
                </a:cubicBezTo>
                <a:cubicBezTo>
                  <a:pt x="3743916" y="246350"/>
                  <a:pt x="3726897" y="216154"/>
                  <a:pt x="3706498" y="190466"/>
                </a:cubicBezTo>
                <a:cubicBezTo>
                  <a:pt x="3650611" y="120090"/>
                  <a:pt x="3560812" y="72500"/>
                  <a:pt x="3476676" y="48661"/>
                </a:cubicBezTo>
                <a:cubicBezTo>
                  <a:pt x="3427658" y="34773"/>
                  <a:pt x="3375619" y="35621"/>
                  <a:pt x="3325091" y="29101"/>
                </a:cubicBezTo>
                <a:cubicBezTo>
                  <a:pt x="2908134" y="30988"/>
                  <a:pt x="2517443" y="-56595"/>
                  <a:pt x="2131970" y="63330"/>
                </a:cubicBezTo>
                <a:cubicBezTo>
                  <a:pt x="2038560" y="92391"/>
                  <a:pt x="1999645" y="115030"/>
                  <a:pt x="1907037" y="151347"/>
                </a:cubicBezTo>
                <a:cubicBezTo>
                  <a:pt x="1828509" y="182142"/>
                  <a:pt x="1738059" y="209671"/>
                  <a:pt x="1662545" y="249144"/>
                </a:cubicBezTo>
                <a:cubicBezTo>
                  <a:pt x="1626869" y="267793"/>
                  <a:pt x="1595132" y="293311"/>
                  <a:pt x="1559859" y="312712"/>
                </a:cubicBezTo>
                <a:cubicBezTo>
                  <a:pt x="1518839" y="335273"/>
                  <a:pt x="1440609" y="369138"/>
                  <a:pt x="1393604" y="386060"/>
                </a:cubicBezTo>
                <a:cubicBezTo>
                  <a:pt x="1377593" y="391824"/>
                  <a:pt x="1360640" y="394754"/>
                  <a:pt x="1344706" y="400729"/>
                </a:cubicBezTo>
                <a:cubicBezTo>
                  <a:pt x="1321460" y="409446"/>
                  <a:pt x="1300382" y="424243"/>
                  <a:pt x="1276248" y="430068"/>
                </a:cubicBezTo>
                <a:lnTo>
                  <a:pt x="1109993" y="469187"/>
                </a:lnTo>
                <a:close/>
              </a:path>
            </a:pathLst>
          </a:custGeom>
          <a:solidFill>
            <a:srgbClr val="97E9FF">
              <a:alpha val="69804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" name="Graphic 60" descr="Rubber duck with solid fill">
            <a:extLst>
              <a:ext uri="{FF2B5EF4-FFF2-40B4-BE49-F238E27FC236}">
                <a16:creationId xmlns:a16="http://schemas.microsoft.com/office/drawing/2014/main" id="{EA3A5B2B-F0AE-42FD-B197-31EE102499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5049912" y="3394865"/>
            <a:ext cx="571155" cy="571155"/>
          </a:xfrm>
          <a:prstGeom prst="rect">
            <a:avLst/>
          </a:prstGeom>
        </p:spPr>
      </p:pic>
      <p:pic>
        <p:nvPicPr>
          <p:cNvPr id="62" name="Graphic 61" descr="Rubber duck with solid fill">
            <a:extLst>
              <a:ext uri="{FF2B5EF4-FFF2-40B4-BE49-F238E27FC236}">
                <a16:creationId xmlns:a16="http://schemas.microsoft.com/office/drawing/2014/main" id="{8EB40DEC-7B68-435B-98A0-2C4C4AC5DE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4764334" y="4104365"/>
            <a:ext cx="571155" cy="571155"/>
          </a:xfrm>
          <a:prstGeom prst="rect">
            <a:avLst/>
          </a:prstGeom>
        </p:spPr>
      </p:pic>
      <p:pic>
        <p:nvPicPr>
          <p:cNvPr id="64" name="Graphic 63" descr="Plant with solid fill">
            <a:extLst>
              <a:ext uri="{FF2B5EF4-FFF2-40B4-BE49-F238E27FC236}">
                <a16:creationId xmlns:a16="http://schemas.microsoft.com/office/drawing/2014/main" id="{E0AD1880-3BFF-4C40-BD5A-F10405B391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048937" y="4300015"/>
            <a:ext cx="480567" cy="480567"/>
          </a:xfrm>
          <a:prstGeom prst="rect">
            <a:avLst/>
          </a:prstGeom>
        </p:spPr>
      </p:pic>
      <p:grpSp>
        <p:nvGrpSpPr>
          <p:cNvPr id="34" name="Group 33">
            <a:extLst>
              <a:ext uri="{FF2B5EF4-FFF2-40B4-BE49-F238E27FC236}">
                <a16:creationId xmlns:a16="http://schemas.microsoft.com/office/drawing/2014/main" id="{A7BB4EFD-DC55-4785-AC38-7C3D28C6D4EA}"/>
              </a:ext>
            </a:extLst>
          </p:cNvPr>
          <p:cNvGrpSpPr/>
          <p:nvPr/>
        </p:nvGrpSpPr>
        <p:grpSpPr>
          <a:xfrm>
            <a:off x="8160126" y="3423602"/>
            <a:ext cx="2053061" cy="1361526"/>
            <a:chOff x="8160126" y="3423602"/>
            <a:chExt cx="2053061" cy="1361526"/>
          </a:xfrm>
        </p:grpSpPr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184D3326-DE25-40F7-BD6E-24215748FA16}"/>
                </a:ext>
              </a:extLst>
            </p:cNvPr>
            <p:cNvSpPr/>
            <p:nvPr/>
          </p:nvSpPr>
          <p:spPr>
            <a:xfrm>
              <a:off x="8240064" y="3748486"/>
              <a:ext cx="1973123" cy="1009837"/>
            </a:xfrm>
            <a:custGeom>
              <a:avLst/>
              <a:gdLst>
                <a:gd name="connsiteX0" fmla="*/ 1109993 w 3754363"/>
                <a:gd name="connsiteY0" fmla="*/ 469187 h 1921469"/>
                <a:gd name="connsiteX1" fmla="*/ 1109993 w 3754363"/>
                <a:gd name="connsiteY1" fmla="*/ 469187 h 1921469"/>
                <a:gd name="connsiteX2" fmla="*/ 870391 w 3754363"/>
                <a:gd name="connsiteY2" fmla="*/ 488746 h 1921469"/>
                <a:gd name="connsiteX3" fmla="*/ 718806 w 3754363"/>
                <a:gd name="connsiteY3" fmla="*/ 527865 h 1921469"/>
                <a:gd name="connsiteX4" fmla="*/ 528103 w 3754363"/>
                <a:gd name="connsiteY4" fmla="*/ 625662 h 1921469"/>
                <a:gd name="connsiteX5" fmla="*/ 459645 w 3754363"/>
                <a:gd name="connsiteY5" fmla="*/ 674560 h 1921469"/>
                <a:gd name="connsiteX6" fmla="*/ 415636 w 3754363"/>
                <a:gd name="connsiteY6" fmla="*/ 733238 h 1921469"/>
                <a:gd name="connsiteX7" fmla="*/ 410746 w 3754363"/>
                <a:gd name="connsiteY7" fmla="*/ 1051078 h 1921469"/>
                <a:gd name="connsiteX8" fmla="*/ 449865 w 3754363"/>
                <a:gd name="connsiteY8" fmla="*/ 1095086 h 1921469"/>
                <a:gd name="connsiteX9" fmla="*/ 474314 w 3754363"/>
                <a:gd name="connsiteY9" fmla="*/ 1143985 h 1921469"/>
                <a:gd name="connsiteX10" fmla="*/ 503653 w 3754363"/>
                <a:gd name="connsiteY10" fmla="*/ 1187993 h 1921469"/>
                <a:gd name="connsiteX11" fmla="*/ 493874 w 3754363"/>
                <a:gd name="connsiteY11" fmla="*/ 1222222 h 1921469"/>
                <a:gd name="connsiteX12" fmla="*/ 303170 w 3754363"/>
                <a:gd name="connsiteY12" fmla="*/ 1280900 h 1921469"/>
                <a:gd name="connsiteX13" fmla="*/ 195593 w 3754363"/>
                <a:gd name="connsiteY13" fmla="*/ 1315129 h 1921469"/>
                <a:gd name="connsiteX14" fmla="*/ 146695 w 3754363"/>
                <a:gd name="connsiteY14" fmla="*/ 1339578 h 1921469"/>
                <a:gd name="connsiteX15" fmla="*/ 83127 w 3754363"/>
                <a:gd name="connsiteY15" fmla="*/ 1393367 h 1921469"/>
                <a:gd name="connsiteX16" fmla="*/ 58678 w 3754363"/>
                <a:gd name="connsiteY16" fmla="*/ 1427595 h 1921469"/>
                <a:gd name="connsiteX17" fmla="*/ 9780 w 3754363"/>
                <a:gd name="connsiteY17" fmla="*/ 1574291 h 1921469"/>
                <a:gd name="connsiteX18" fmla="*/ 0 w 3754363"/>
                <a:gd name="connsiteY18" fmla="*/ 1632969 h 1921469"/>
                <a:gd name="connsiteX19" fmla="*/ 9780 w 3754363"/>
                <a:gd name="connsiteY19" fmla="*/ 1774774 h 1921469"/>
                <a:gd name="connsiteX20" fmla="*/ 39119 w 3754363"/>
                <a:gd name="connsiteY20" fmla="*/ 1799223 h 1921469"/>
                <a:gd name="connsiteX21" fmla="*/ 122246 w 3754363"/>
                <a:gd name="connsiteY21" fmla="*/ 1853011 h 1921469"/>
                <a:gd name="connsiteX22" fmla="*/ 210263 w 3754363"/>
                <a:gd name="connsiteY22" fmla="*/ 1877461 h 1921469"/>
                <a:gd name="connsiteX23" fmla="*/ 464535 w 3754363"/>
                <a:gd name="connsiteY23" fmla="*/ 1911690 h 1921469"/>
                <a:gd name="connsiteX24" fmla="*/ 640569 w 3754363"/>
                <a:gd name="connsiteY24" fmla="*/ 1921469 h 1921469"/>
                <a:gd name="connsiteX25" fmla="*/ 1633206 w 3754363"/>
                <a:gd name="connsiteY25" fmla="*/ 1901910 h 1921469"/>
                <a:gd name="connsiteX26" fmla="*/ 1995054 w 3754363"/>
                <a:gd name="connsiteY26" fmla="*/ 1809003 h 1921469"/>
                <a:gd name="connsiteX27" fmla="*/ 2127080 w 3754363"/>
                <a:gd name="connsiteY27" fmla="*/ 1716096 h 1921469"/>
                <a:gd name="connsiteX28" fmla="*/ 2312894 w 3754363"/>
                <a:gd name="connsiteY28" fmla="*/ 1520502 h 1921469"/>
                <a:gd name="connsiteX29" fmla="*/ 2415581 w 3754363"/>
                <a:gd name="connsiteY29" fmla="*/ 1383587 h 1921469"/>
                <a:gd name="connsiteX30" fmla="*/ 2704081 w 3754363"/>
                <a:gd name="connsiteY30" fmla="*/ 1139095 h 1921469"/>
                <a:gd name="connsiteX31" fmla="*/ 2929014 w 3754363"/>
                <a:gd name="connsiteY31" fmla="*/ 1016849 h 1921469"/>
                <a:gd name="connsiteX32" fmla="*/ 3193065 w 3754363"/>
                <a:gd name="connsiteY32" fmla="*/ 835925 h 1921469"/>
                <a:gd name="connsiteX33" fmla="*/ 3638040 w 3754363"/>
                <a:gd name="connsiteY33" fmla="*/ 562094 h 1921469"/>
                <a:gd name="connsiteX34" fmla="*/ 3716278 w 3754363"/>
                <a:gd name="connsiteY34" fmla="*/ 474077 h 1921469"/>
                <a:gd name="connsiteX35" fmla="*/ 3750507 w 3754363"/>
                <a:gd name="connsiteY35" fmla="*/ 278483 h 1921469"/>
                <a:gd name="connsiteX36" fmla="*/ 3706498 w 3754363"/>
                <a:gd name="connsiteY36" fmla="*/ 190466 h 1921469"/>
                <a:gd name="connsiteX37" fmla="*/ 3476676 w 3754363"/>
                <a:gd name="connsiteY37" fmla="*/ 48661 h 1921469"/>
                <a:gd name="connsiteX38" fmla="*/ 3325091 w 3754363"/>
                <a:gd name="connsiteY38" fmla="*/ 29101 h 1921469"/>
                <a:gd name="connsiteX39" fmla="*/ 2131970 w 3754363"/>
                <a:gd name="connsiteY39" fmla="*/ 63330 h 1921469"/>
                <a:gd name="connsiteX40" fmla="*/ 1907037 w 3754363"/>
                <a:gd name="connsiteY40" fmla="*/ 151347 h 1921469"/>
                <a:gd name="connsiteX41" fmla="*/ 1662545 w 3754363"/>
                <a:gd name="connsiteY41" fmla="*/ 249144 h 1921469"/>
                <a:gd name="connsiteX42" fmla="*/ 1559859 w 3754363"/>
                <a:gd name="connsiteY42" fmla="*/ 312712 h 1921469"/>
                <a:gd name="connsiteX43" fmla="*/ 1393604 w 3754363"/>
                <a:gd name="connsiteY43" fmla="*/ 386060 h 1921469"/>
                <a:gd name="connsiteX44" fmla="*/ 1344706 w 3754363"/>
                <a:gd name="connsiteY44" fmla="*/ 400729 h 1921469"/>
                <a:gd name="connsiteX45" fmla="*/ 1276248 w 3754363"/>
                <a:gd name="connsiteY45" fmla="*/ 430068 h 1921469"/>
                <a:gd name="connsiteX46" fmla="*/ 1109993 w 3754363"/>
                <a:gd name="connsiteY46" fmla="*/ 469187 h 1921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3754363" h="1921469">
                  <a:moveTo>
                    <a:pt x="1109993" y="469187"/>
                  </a:moveTo>
                  <a:lnTo>
                    <a:pt x="1109993" y="469187"/>
                  </a:lnTo>
                  <a:cubicBezTo>
                    <a:pt x="1030126" y="475707"/>
                    <a:pt x="949637" y="476859"/>
                    <a:pt x="870391" y="488746"/>
                  </a:cubicBezTo>
                  <a:cubicBezTo>
                    <a:pt x="818785" y="496487"/>
                    <a:pt x="768218" y="511084"/>
                    <a:pt x="718806" y="527865"/>
                  </a:cubicBezTo>
                  <a:cubicBezTo>
                    <a:pt x="660157" y="547784"/>
                    <a:pt x="581364" y="591300"/>
                    <a:pt x="528103" y="625662"/>
                  </a:cubicBezTo>
                  <a:cubicBezTo>
                    <a:pt x="504539" y="640865"/>
                    <a:pt x="479910" y="655176"/>
                    <a:pt x="459645" y="674560"/>
                  </a:cubicBezTo>
                  <a:cubicBezTo>
                    <a:pt x="441977" y="691460"/>
                    <a:pt x="430306" y="713679"/>
                    <a:pt x="415636" y="733238"/>
                  </a:cubicBezTo>
                  <a:cubicBezTo>
                    <a:pt x="387086" y="856959"/>
                    <a:pt x="379884" y="862818"/>
                    <a:pt x="410746" y="1051078"/>
                  </a:cubicBezTo>
                  <a:cubicBezTo>
                    <a:pt x="413921" y="1070447"/>
                    <a:pt x="438782" y="1078888"/>
                    <a:pt x="449865" y="1095086"/>
                  </a:cubicBezTo>
                  <a:cubicBezTo>
                    <a:pt x="460156" y="1110126"/>
                    <a:pt x="465183" y="1128214"/>
                    <a:pt x="474314" y="1143985"/>
                  </a:cubicBezTo>
                  <a:cubicBezTo>
                    <a:pt x="483147" y="1159243"/>
                    <a:pt x="493873" y="1173324"/>
                    <a:pt x="503653" y="1187993"/>
                  </a:cubicBezTo>
                  <a:cubicBezTo>
                    <a:pt x="500393" y="1199403"/>
                    <a:pt x="504082" y="1216173"/>
                    <a:pt x="493874" y="1222222"/>
                  </a:cubicBezTo>
                  <a:cubicBezTo>
                    <a:pt x="399979" y="1277864"/>
                    <a:pt x="386866" y="1255148"/>
                    <a:pt x="303170" y="1280900"/>
                  </a:cubicBezTo>
                  <a:cubicBezTo>
                    <a:pt x="154236" y="1326725"/>
                    <a:pt x="324037" y="1289440"/>
                    <a:pt x="195593" y="1315129"/>
                  </a:cubicBezTo>
                  <a:cubicBezTo>
                    <a:pt x="179294" y="1323279"/>
                    <a:pt x="162245" y="1330076"/>
                    <a:pt x="146695" y="1339578"/>
                  </a:cubicBezTo>
                  <a:cubicBezTo>
                    <a:pt x="127031" y="1351595"/>
                    <a:pt x="98825" y="1374530"/>
                    <a:pt x="83127" y="1393367"/>
                  </a:cubicBezTo>
                  <a:cubicBezTo>
                    <a:pt x="74151" y="1404138"/>
                    <a:pt x="66828" y="1416186"/>
                    <a:pt x="58678" y="1427595"/>
                  </a:cubicBezTo>
                  <a:cubicBezTo>
                    <a:pt x="43766" y="1469348"/>
                    <a:pt x="20340" y="1532053"/>
                    <a:pt x="9780" y="1574291"/>
                  </a:cubicBezTo>
                  <a:cubicBezTo>
                    <a:pt x="4971" y="1593528"/>
                    <a:pt x="3260" y="1613410"/>
                    <a:pt x="0" y="1632969"/>
                  </a:cubicBezTo>
                  <a:cubicBezTo>
                    <a:pt x="3260" y="1680237"/>
                    <a:pt x="-1072" y="1728653"/>
                    <a:pt x="9780" y="1774774"/>
                  </a:cubicBezTo>
                  <a:cubicBezTo>
                    <a:pt x="12696" y="1787166"/>
                    <a:pt x="28669" y="1791953"/>
                    <a:pt x="39119" y="1799223"/>
                  </a:cubicBezTo>
                  <a:cubicBezTo>
                    <a:pt x="66212" y="1818070"/>
                    <a:pt x="90446" y="1844177"/>
                    <a:pt x="122246" y="1853011"/>
                  </a:cubicBezTo>
                  <a:cubicBezTo>
                    <a:pt x="151585" y="1861161"/>
                    <a:pt x="180489" y="1871081"/>
                    <a:pt x="210263" y="1877461"/>
                  </a:cubicBezTo>
                  <a:cubicBezTo>
                    <a:pt x="283537" y="1893163"/>
                    <a:pt x="391607" y="1905993"/>
                    <a:pt x="464535" y="1911690"/>
                  </a:cubicBezTo>
                  <a:cubicBezTo>
                    <a:pt x="523125" y="1916267"/>
                    <a:pt x="581891" y="1918209"/>
                    <a:pt x="640569" y="1921469"/>
                  </a:cubicBezTo>
                  <a:cubicBezTo>
                    <a:pt x="971448" y="1914949"/>
                    <a:pt x="1302545" y="1915574"/>
                    <a:pt x="1633206" y="1901910"/>
                  </a:cubicBezTo>
                  <a:cubicBezTo>
                    <a:pt x="1750069" y="1897081"/>
                    <a:pt x="1890401" y="1863018"/>
                    <a:pt x="1995054" y="1809003"/>
                  </a:cubicBezTo>
                  <a:cubicBezTo>
                    <a:pt x="2042873" y="1784322"/>
                    <a:pt x="2084499" y="1749000"/>
                    <a:pt x="2127080" y="1716096"/>
                  </a:cubicBezTo>
                  <a:cubicBezTo>
                    <a:pt x="2209716" y="1652241"/>
                    <a:pt x="2244612" y="1606667"/>
                    <a:pt x="2312894" y="1520502"/>
                  </a:cubicBezTo>
                  <a:cubicBezTo>
                    <a:pt x="2348326" y="1475791"/>
                    <a:pt x="2377837" y="1426364"/>
                    <a:pt x="2415581" y="1383587"/>
                  </a:cubicBezTo>
                  <a:cubicBezTo>
                    <a:pt x="2482225" y="1308058"/>
                    <a:pt x="2626648" y="1188805"/>
                    <a:pt x="2704081" y="1139095"/>
                  </a:cubicBezTo>
                  <a:cubicBezTo>
                    <a:pt x="2775892" y="1092994"/>
                    <a:pt x="2856487" y="1061816"/>
                    <a:pt x="2929014" y="1016849"/>
                  </a:cubicBezTo>
                  <a:cubicBezTo>
                    <a:pt x="3019695" y="960627"/>
                    <a:pt x="3102926" y="893013"/>
                    <a:pt x="3193065" y="835925"/>
                  </a:cubicBezTo>
                  <a:cubicBezTo>
                    <a:pt x="3310532" y="761529"/>
                    <a:pt x="3555916" y="654483"/>
                    <a:pt x="3638040" y="562094"/>
                  </a:cubicBezTo>
                  <a:lnTo>
                    <a:pt x="3716278" y="474077"/>
                  </a:lnTo>
                  <a:cubicBezTo>
                    <a:pt x="3736314" y="410629"/>
                    <a:pt x="3764776" y="348046"/>
                    <a:pt x="3750507" y="278483"/>
                  </a:cubicBezTo>
                  <a:cubicBezTo>
                    <a:pt x="3743916" y="246350"/>
                    <a:pt x="3726897" y="216154"/>
                    <a:pt x="3706498" y="190466"/>
                  </a:cubicBezTo>
                  <a:cubicBezTo>
                    <a:pt x="3650611" y="120090"/>
                    <a:pt x="3560812" y="72500"/>
                    <a:pt x="3476676" y="48661"/>
                  </a:cubicBezTo>
                  <a:cubicBezTo>
                    <a:pt x="3427658" y="34773"/>
                    <a:pt x="3375619" y="35621"/>
                    <a:pt x="3325091" y="29101"/>
                  </a:cubicBezTo>
                  <a:cubicBezTo>
                    <a:pt x="2908134" y="30988"/>
                    <a:pt x="2517443" y="-56595"/>
                    <a:pt x="2131970" y="63330"/>
                  </a:cubicBezTo>
                  <a:cubicBezTo>
                    <a:pt x="2038560" y="92391"/>
                    <a:pt x="1999645" y="115030"/>
                    <a:pt x="1907037" y="151347"/>
                  </a:cubicBezTo>
                  <a:cubicBezTo>
                    <a:pt x="1828509" y="182142"/>
                    <a:pt x="1738059" y="209671"/>
                    <a:pt x="1662545" y="249144"/>
                  </a:cubicBezTo>
                  <a:cubicBezTo>
                    <a:pt x="1626869" y="267793"/>
                    <a:pt x="1595132" y="293311"/>
                    <a:pt x="1559859" y="312712"/>
                  </a:cubicBezTo>
                  <a:cubicBezTo>
                    <a:pt x="1518839" y="335273"/>
                    <a:pt x="1440609" y="369138"/>
                    <a:pt x="1393604" y="386060"/>
                  </a:cubicBezTo>
                  <a:cubicBezTo>
                    <a:pt x="1377593" y="391824"/>
                    <a:pt x="1360640" y="394754"/>
                    <a:pt x="1344706" y="400729"/>
                  </a:cubicBezTo>
                  <a:cubicBezTo>
                    <a:pt x="1321460" y="409446"/>
                    <a:pt x="1300382" y="424243"/>
                    <a:pt x="1276248" y="430068"/>
                  </a:cubicBezTo>
                  <a:lnTo>
                    <a:pt x="1109993" y="469187"/>
                  </a:lnTo>
                  <a:close/>
                </a:path>
              </a:pathLst>
            </a:custGeom>
            <a:solidFill>
              <a:srgbClr val="97E9FF">
                <a:alpha val="69804"/>
              </a:srgb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9" name="Graphic 68" descr="Plant with solid fill">
              <a:extLst>
                <a:ext uri="{FF2B5EF4-FFF2-40B4-BE49-F238E27FC236}">
                  <a16:creationId xmlns:a16="http://schemas.microsoft.com/office/drawing/2014/main" id="{8ECA5EAB-0A73-4ABC-970C-217E7034EB8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160126" y="3974939"/>
              <a:ext cx="480567" cy="480567"/>
            </a:xfrm>
            <a:prstGeom prst="rect">
              <a:avLst/>
            </a:prstGeom>
          </p:spPr>
        </p:pic>
        <p:pic>
          <p:nvPicPr>
            <p:cNvPr id="70" name="Graphic 69" descr="Plant with solid fill">
              <a:extLst>
                <a:ext uri="{FF2B5EF4-FFF2-40B4-BE49-F238E27FC236}">
                  <a16:creationId xmlns:a16="http://schemas.microsoft.com/office/drawing/2014/main" id="{11C89202-6A38-4A04-AE3F-D8720984F48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633733" y="3579284"/>
              <a:ext cx="480567" cy="480567"/>
            </a:xfrm>
            <a:prstGeom prst="rect">
              <a:avLst/>
            </a:prstGeom>
          </p:spPr>
        </p:pic>
        <p:pic>
          <p:nvPicPr>
            <p:cNvPr id="71" name="Graphic 70" descr="Plant with solid fill">
              <a:extLst>
                <a:ext uri="{FF2B5EF4-FFF2-40B4-BE49-F238E27FC236}">
                  <a16:creationId xmlns:a16="http://schemas.microsoft.com/office/drawing/2014/main" id="{DEFB60FB-0113-4BDE-BF8B-939EDACDDCA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9625706" y="3820228"/>
              <a:ext cx="480567" cy="480567"/>
            </a:xfrm>
            <a:prstGeom prst="rect">
              <a:avLst/>
            </a:prstGeom>
          </p:spPr>
        </p:pic>
        <p:pic>
          <p:nvPicPr>
            <p:cNvPr id="72" name="Graphic 71" descr="Plant with solid fill">
              <a:extLst>
                <a:ext uri="{FF2B5EF4-FFF2-40B4-BE49-F238E27FC236}">
                  <a16:creationId xmlns:a16="http://schemas.microsoft.com/office/drawing/2014/main" id="{8BE2D858-0132-49CE-A1D7-E778E3A614B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240064" y="4304561"/>
              <a:ext cx="480567" cy="480567"/>
            </a:xfrm>
            <a:prstGeom prst="rect">
              <a:avLst/>
            </a:prstGeom>
          </p:spPr>
        </p:pic>
        <p:pic>
          <p:nvPicPr>
            <p:cNvPr id="73" name="Graphic 72" descr="Plant with solid fill">
              <a:extLst>
                <a:ext uri="{FF2B5EF4-FFF2-40B4-BE49-F238E27FC236}">
                  <a16:creationId xmlns:a16="http://schemas.microsoft.com/office/drawing/2014/main" id="{C5A7FDA1-6498-4F4D-8BFB-2C5A046EAD9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908336" y="4300795"/>
              <a:ext cx="480567" cy="480567"/>
            </a:xfrm>
            <a:prstGeom prst="rect">
              <a:avLst/>
            </a:prstGeom>
          </p:spPr>
        </p:pic>
        <p:pic>
          <p:nvPicPr>
            <p:cNvPr id="74" name="Graphic 73" descr="Lotus Flower with solid fill">
              <a:extLst>
                <a:ext uri="{FF2B5EF4-FFF2-40B4-BE49-F238E27FC236}">
                  <a16:creationId xmlns:a16="http://schemas.microsoft.com/office/drawing/2014/main" id="{C12D5889-66E2-4BC4-9936-BF8F93DD01F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9105182" y="3423602"/>
              <a:ext cx="480567" cy="480567"/>
            </a:xfrm>
            <a:prstGeom prst="rect">
              <a:avLst/>
            </a:prstGeom>
          </p:spPr>
        </p:pic>
      </p:grpSp>
      <p:sp>
        <p:nvSpPr>
          <p:cNvPr id="75" name="Oval 74">
            <a:extLst>
              <a:ext uri="{FF2B5EF4-FFF2-40B4-BE49-F238E27FC236}">
                <a16:creationId xmlns:a16="http://schemas.microsoft.com/office/drawing/2014/main" id="{40A4F603-35FB-41AD-817F-926E2EE7A233}"/>
              </a:ext>
            </a:extLst>
          </p:cNvPr>
          <p:cNvSpPr/>
          <p:nvPr/>
        </p:nvSpPr>
        <p:spPr>
          <a:xfrm>
            <a:off x="7020988" y="3653393"/>
            <a:ext cx="1065967" cy="10659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2X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05AC332A-3C85-4AB6-9511-4C0783F0C402}"/>
              </a:ext>
            </a:extLst>
          </p:cNvPr>
          <p:cNvSpPr/>
          <p:nvPr/>
        </p:nvSpPr>
        <p:spPr>
          <a:xfrm>
            <a:off x="2254216" y="4782085"/>
            <a:ext cx="8322507" cy="1202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6E4ECF2D-8C4A-419A-966D-1CF00295AE8B}"/>
              </a:ext>
            </a:extLst>
          </p:cNvPr>
          <p:cNvSpPr/>
          <p:nvPr/>
        </p:nvSpPr>
        <p:spPr>
          <a:xfrm>
            <a:off x="2215097" y="4782085"/>
            <a:ext cx="102687" cy="87545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5" name="Graphic 64" descr="Plant with solid fill">
            <a:extLst>
              <a:ext uri="{FF2B5EF4-FFF2-40B4-BE49-F238E27FC236}">
                <a16:creationId xmlns:a16="http://schemas.microsoft.com/office/drawing/2014/main" id="{829E98BB-C947-408F-9528-F30F9D6A80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352173" y="5092390"/>
            <a:ext cx="480567" cy="480567"/>
          </a:xfrm>
          <a:prstGeom prst="rect">
            <a:avLst/>
          </a:prstGeom>
        </p:spPr>
      </p:pic>
      <p:sp>
        <p:nvSpPr>
          <p:cNvPr id="67" name="Isosceles Triangle 66">
            <a:extLst>
              <a:ext uri="{FF2B5EF4-FFF2-40B4-BE49-F238E27FC236}">
                <a16:creationId xmlns:a16="http://schemas.microsoft.com/office/drawing/2014/main" id="{8C75C325-BBDE-4CCC-9C2C-ACA4628F7303}"/>
              </a:ext>
            </a:extLst>
          </p:cNvPr>
          <p:cNvSpPr/>
          <p:nvPr/>
        </p:nvSpPr>
        <p:spPr>
          <a:xfrm>
            <a:off x="2603437" y="4985709"/>
            <a:ext cx="804955" cy="69392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3X</a:t>
            </a:r>
            <a:endParaRPr lang="en-US" sz="2400" dirty="0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7FDD58BC-8C35-44F5-968C-3EDD2C191B98}"/>
              </a:ext>
            </a:extLst>
          </p:cNvPr>
          <p:cNvGrpSpPr/>
          <p:nvPr/>
        </p:nvGrpSpPr>
        <p:grpSpPr>
          <a:xfrm>
            <a:off x="3901862" y="4860582"/>
            <a:ext cx="1341978" cy="898540"/>
            <a:chOff x="3898598" y="4781096"/>
            <a:chExt cx="1973122" cy="1321131"/>
          </a:xfrm>
        </p:grpSpPr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4EDFE9F-59EA-42F0-BD14-770AD6303702}"/>
                </a:ext>
              </a:extLst>
            </p:cNvPr>
            <p:cNvSpPr/>
            <p:nvPr/>
          </p:nvSpPr>
          <p:spPr>
            <a:xfrm>
              <a:off x="3898598" y="5092390"/>
              <a:ext cx="1973122" cy="1009837"/>
            </a:xfrm>
            <a:custGeom>
              <a:avLst/>
              <a:gdLst>
                <a:gd name="connsiteX0" fmla="*/ 1109993 w 3754363"/>
                <a:gd name="connsiteY0" fmla="*/ 469187 h 1921469"/>
                <a:gd name="connsiteX1" fmla="*/ 1109993 w 3754363"/>
                <a:gd name="connsiteY1" fmla="*/ 469187 h 1921469"/>
                <a:gd name="connsiteX2" fmla="*/ 870391 w 3754363"/>
                <a:gd name="connsiteY2" fmla="*/ 488746 h 1921469"/>
                <a:gd name="connsiteX3" fmla="*/ 718806 w 3754363"/>
                <a:gd name="connsiteY3" fmla="*/ 527865 h 1921469"/>
                <a:gd name="connsiteX4" fmla="*/ 528103 w 3754363"/>
                <a:gd name="connsiteY4" fmla="*/ 625662 h 1921469"/>
                <a:gd name="connsiteX5" fmla="*/ 459645 w 3754363"/>
                <a:gd name="connsiteY5" fmla="*/ 674560 h 1921469"/>
                <a:gd name="connsiteX6" fmla="*/ 415636 w 3754363"/>
                <a:gd name="connsiteY6" fmla="*/ 733238 h 1921469"/>
                <a:gd name="connsiteX7" fmla="*/ 410746 w 3754363"/>
                <a:gd name="connsiteY7" fmla="*/ 1051078 h 1921469"/>
                <a:gd name="connsiteX8" fmla="*/ 449865 w 3754363"/>
                <a:gd name="connsiteY8" fmla="*/ 1095086 h 1921469"/>
                <a:gd name="connsiteX9" fmla="*/ 474314 w 3754363"/>
                <a:gd name="connsiteY9" fmla="*/ 1143985 h 1921469"/>
                <a:gd name="connsiteX10" fmla="*/ 503653 w 3754363"/>
                <a:gd name="connsiteY10" fmla="*/ 1187993 h 1921469"/>
                <a:gd name="connsiteX11" fmla="*/ 493874 w 3754363"/>
                <a:gd name="connsiteY11" fmla="*/ 1222222 h 1921469"/>
                <a:gd name="connsiteX12" fmla="*/ 303170 w 3754363"/>
                <a:gd name="connsiteY12" fmla="*/ 1280900 h 1921469"/>
                <a:gd name="connsiteX13" fmla="*/ 195593 w 3754363"/>
                <a:gd name="connsiteY13" fmla="*/ 1315129 h 1921469"/>
                <a:gd name="connsiteX14" fmla="*/ 146695 w 3754363"/>
                <a:gd name="connsiteY14" fmla="*/ 1339578 h 1921469"/>
                <a:gd name="connsiteX15" fmla="*/ 83127 w 3754363"/>
                <a:gd name="connsiteY15" fmla="*/ 1393367 h 1921469"/>
                <a:gd name="connsiteX16" fmla="*/ 58678 w 3754363"/>
                <a:gd name="connsiteY16" fmla="*/ 1427595 h 1921469"/>
                <a:gd name="connsiteX17" fmla="*/ 9780 w 3754363"/>
                <a:gd name="connsiteY17" fmla="*/ 1574291 h 1921469"/>
                <a:gd name="connsiteX18" fmla="*/ 0 w 3754363"/>
                <a:gd name="connsiteY18" fmla="*/ 1632969 h 1921469"/>
                <a:gd name="connsiteX19" fmla="*/ 9780 w 3754363"/>
                <a:gd name="connsiteY19" fmla="*/ 1774774 h 1921469"/>
                <a:gd name="connsiteX20" fmla="*/ 39119 w 3754363"/>
                <a:gd name="connsiteY20" fmla="*/ 1799223 h 1921469"/>
                <a:gd name="connsiteX21" fmla="*/ 122246 w 3754363"/>
                <a:gd name="connsiteY21" fmla="*/ 1853011 h 1921469"/>
                <a:gd name="connsiteX22" fmla="*/ 210263 w 3754363"/>
                <a:gd name="connsiteY22" fmla="*/ 1877461 h 1921469"/>
                <a:gd name="connsiteX23" fmla="*/ 464535 w 3754363"/>
                <a:gd name="connsiteY23" fmla="*/ 1911690 h 1921469"/>
                <a:gd name="connsiteX24" fmla="*/ 640569 w 3754363"/>
                <a:gd name="connsiteY24" fmla="*/ 1921469 h 1921469"/>
                <a:gd name="connsiteX25" fmla="*/ 1633206 w 3754363"/>
                <a:gd name="connsiteY25" fmla="*/ 1901910 h 1921469"/>
                <a:gd name="connsiteX26" fmla="*/ 1995054 w 3754363"/>
                <a:gd name="connsiteY26" fmla="*/ 1809003 h 1921469"/>
                <a:gd name="connsiteX27" fmla="*/ 2127080 w 3754363"/>
                <a:gd name="connsiteY27" fmla="*/ 1716096 h 1921469"/>
                <a:gd name="connsiteX28" fmla="*/ 2312894 w 3754363"/>
                <a:gd name="connsiteY28" fmla="*/ 1520502 h 1921469"/>
                <a:gd name="connsiteX29" fmla="*/ 2415581 w 3754363"/>
                <a:gd name="connsiteY29" fmla="*/ 1383587 h 1921469"/>
                <a:gd name="connsiteX30" fmla="*/ 2704081 w 3754363"/>
                <a:gd name="connsiteY30" fmla="*/ 1139095 h 1921469"/>
                <a:gd name="connsiteX31" fmla="*/ 2929014 w 3754363"/>
                <a:gd name="connsiteY31" fmla="*/ 1016849 h 1921469"/>
                <a:gd name="connsiteX32" fmla="*/ 3193065 w 3754363"/>
                <a:gd name="connsiteY32" fmla="*/ 835925 h 1921469"/>
                <a:gd name="connsiteX33" fmla="*/ 3638040 w 3754363"/>
                <a:gd name="connsiteY33" fmla="*/ 562094 h 1921469"/>
                <a:gd name="connsiteX34" fmla="*/ 3716278 w 3754363"/>
                <a:gd name="connsiteY34" fmla="*/ 474077 h 1921469"/>
                <a:gd name="connsiteX35" fmla="*/ 3750507 w 3754363"/>
                <a:gd name="connsiteY35" fmla="*/ 278483 h 1921469"/>
                <a:gd name="connsiteX36" fmla="*/ 3706498 w 3754363"/>
                <a:gd name="connsiteY36" fmla="*/ 190466 h 1921469"/>
                <a:gd name="connsiteX37" fmla="*/ 3476676 w 3754363"/>
                <a:gd name="connsiteY37" fmla="*/ 48661 h 1921469"/>
                <a:gd name="connsiteX38" fmla="*/ 3325091 w 3754363"/>
                <a:gd name="connsiteY38" fmla="*/ 29101 h 1921469"/>
                <a:gd name="connsiteX39" fmla="*/ 2131970 w 3754363"/>
                <a:gd name="connsiteY39" fmla="*/ 63330 h 1921469"/>
                <a:gd name="connsiteX40" fmla="*/ 1907037 w 3754363"/>
                <a:gd name="connsiteY40" fmla="*/ 151347 h 1921469"/>
                <a:gd name="connsiteX41" fmla="*/ 1662545 w 3754363"/>
                <a:gd name="connsiteY41" fmla="*/ 249144 h 1921469"/>
                <a:gd name="connsiteX42" fmla="*/ 1559859 w 3754363"/>
                <a:gd name="connsiteY42" fmla="*/ 312712 h 1921469"/>
                <a:gd name="connsiteX43" fmla="*/ 1393604 w 3754363"/>
                <a:gd name="connsiteY43" fmla="*/ 386060 h 1921469"/>
                <a:gd name="connsiteX44" fmla="*/ 1344706 w 3754363"/>
                <a:gd name="connsiteY44" fmla="*/ 400729 h 1921469"/>
                <a:gd name="connsiteX45" fmla="*/ 1276248 w 3754363"/>
                <a:gd name="connsiteY45" fmla="*/ 430068 h 1921469"/>
                <a:gd name="connsiteX46" fmla="*/ 1109993 w 3754363"/>
                <a:gd name="connsiteY46" fmla="*/ 469187 h 1921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3754363" h="1921469">
                  <a:moveTo>
                    <a:pt x="1109993" y="469187"/>
                  </a:moveTo>
                  <a:lnTo>
                    <a:pt x="1109993" y="469187"/>
                  </a:lnTo>
                  <a:cubicBezTo>
                    <a:pt x="1030126" y="475707"/>
                    <a:pt x="949637" y="476859"/>
                    <a:pt x="870391" y="488746"/>
                  </a:cubicBezTo>
                  <a:cubicBezTo>
                    <a:pt x="818785" y="496487"/>
                    <a:pt x="768218" y="511084"/>
                    <a:pt x="718806" y="527865"/>
                  </a:cubicBezTo>
                  <a:cubicBezTo>
                    <a:pt x="660157" y="547784"/>
                    <a:pt x="581364" y="591300"/>
                    <a:pt x="528103" y="625662"/>
                  </a:cubicBezTo>
                  <a:cubicBezTo>
                    <a:pt x="504539" y="640865"/>
                    <a:pt x="479910" y="655176"/>
                    <a:pt x="459645" y="674560"/>
                  </a:cubicBezTo>
                  <a:cubicBezTo>
                    <a:pt x="441977" y="691460"/>
                    <a:pt x="430306" y="713679"/>
                    <a:pt x="415636" y="733238"/>
                  </a:cubicBezTo>
                  <a:cubicBezTo>
                    <a:pt x="387086" y="856959"/>
                    <a:pt x="379884" y="862818"/>
                    <a:pt x="410746" y="1051078"/>
                  </a:cubicBezTo>
                  <a:cubicBezTo>
                    <a:pt x="413921" y="1070447"/>
                    <a:pt x="438782" y="1078888"/>
                    <a:pt x="449865" y="1095086"/>
                  </a:cubicBezTo>
                  <a:cubicBezTo>
                    <a:pt x="460156" y="1110126"/>
                    <a:pt x="465183" y="1128214"/>
                    <a:pt x="474314" y="1143985"/>
                  </a:cubicBezTo>
                  <a:cubicBezTo>
                    <a:pt x="483147" y="1159243"/>
                    <a:pt x="493873" y="1173324"/>
                    <a:pt x="503653" y="1187993"/>
                  </a:cubicBezTo>
                  <a:cubicBezTo>
                    <a:pt x="500393" y="1199403"/>
                    <a:pt x="504082" y="1216173"/>
                    <a:pt x="493874" y="1222222"/>
                  </a:cubicBezTo>
                  <a:cubicBezTo>
                    <a:pt x="399979" y="1277864"/>
                    <a:pt x="386866" y="1255148"/>
                    <a:pt x="303170" y="1280900"/>
                  </a:cubicBezTo>
                  <a:cubicBezTo>
                    <a:pt x="154236" y="1326725"/>
                    <a:pt x="324037" y="1289440"/>
                    <a:pt x="195593" y="1315129"/>
                  </a:cubicBezTo>
                  <a:cubicBezTo>
                    <a:pt x="179294" y="1323279"/>
                    <a:pt x="162245" y="1330076"/>
                    <a:pt x="146695" y="1339578"/>
                  </a:cubicBezTo>
                  <a:cubicBezTo>
                    <a:pt x="127031" y="1351595"/>
                    <a:pt x="98825" y="1374530"/>
                    <a:pt x="83127" y="1393367"/>
                  </a:cubicBezTo>
                  <a:cubicBezTo>
                    <a:pt x="74151" y="1404138"/>
                    <a:pt x="66828" y="1416186"/>
                    <a:pt x="58678" y="1427595"/>
                  </a:cubicBezTo>
                  <a:cubicBezTo>
                    <a:pt x="43766" y="1469348"/>
                    <a:pt x="20340" y="1532053"/>
                    <a:pt x="9780" y="1574291"/>
                  </a:cubicBezTo>
                  <a:cubicBezTo>
                    <a:pt x="4971" y="1593528"/>
                    <a:pt x="3260" y="1613410"/>
                    <a:pt x="0" y="1632969"/>
                  </a:cubicBezTo>
                  <a:cubicBezTo>
                    <a:pt x="3260" y="1680237"/>
                    <a:pt x="-1072" y="1728653"/>
                    <a:pt x="9780" y="1774774"/>
                  </a:cubicBezTo>
                  <a:cubicBezTo>
                    <a:pt x="12696" y="1787166"/>
                    <a:pt x="28669" y="1791953"/>
                    <a:pt x="39119" y="1799223"/>
                  </a:cubicBezTo>
                  <a:cubicBezTo>
                    <a:pt x="66212" y="1818070"/>
                    <a:pt x="90446" y="1844177"/>
                    <a:pt x="122246" y="1853011"/>
                  </a:cubicBezTo>
                  <a:cubicBezTo>
                    <a:pt x="151585" y="1861161"/>
                    <a:pt x="180489" y="1871081"/>
                    <a:pt x="210263" y="1877461"/>
                  </a:cubicBezTo>
                  <a:cubicBezTo>
                    <a:pt x="283537" y="1893163"/>
                    <a:pt x="391607" y="1905993"/>
                    <a:pt x="464535" y="1911690"/>
                  </a:cubicBezTo>
                  <a:cubicBezTo>
                    <a:pt x="523125" y="1916267"/>
                    <a:pt x="581891" y="1918209"/>
                    <a:pt x="640569" y="1921469"/>
                  </a:cubicBezTo>
                  <a:cubicBezTo>
                    <a:pt x="971448" y="1914949"/>
                    <a:pt x="1302545" y="1915574"/>
                    <a:pt x="1633206" y="1901910"/>
                  </a:cubicBezTo>
                  <a:cubicBezTo>
                    <a:pt x="1750069" y="1897081"/>
                    <a:pt x="1890401" y="1863018"/>
                    <a:pt x="1995054" y="1809003"/>
                  </a:cubicBezTo>
                  <a:cubicBezTo>
                    <a:pt x="2042873" y="1784322"/>
                    <a:pt x="2084499" y="1749000"/>
                    <a:pt x="2127080" y="1716096"/>
                  </a:cubicBezTo>
                  <a:cubicBezTo>
                    <a:pt x="2209716" y="1652241"/>
                    <a:pt x="2244612" y="1606667"/>
                    <a:pt x="2312894" y="1520502"/>
                  </a:cubicBezTo>
                  <a:cubicBezTo>
                    <a:pt x="2348326" y="1475791"/>
                    <a:pt x="2377837" y="1426364"/>
                    <a:pt x="2415581" y="1383587"/>
                  </a:cubicBezTo>
                  <a:cubicBezTo>
                    <a:pt x="2482225" y="1308058"/>
                    <a:pt x="2626648" y="1188805"/>
                    <a:pt x="2704081" y="1139095"/>
                  </a:cubicBezTo>
                  <a:cubicBezTo>
                    <a:pt x="2775892" y="1092994"/>
                    <a:pt x="2856487" y="1061816"/>
                    <a:pt x="2929014" y="1016849"/>
                  </a:cubicBezTo>
                  <a:cubicBezTo>
                    <a:pt x="3019695" y="960627"/>
                    <a:pt x="3102926" y="893013"/>
                    <a:pt x="3193065" y="835925"/>
                  </a:cubicBezTo>
                  <a:cubicBezTo>
                    <a:pt x="3310532" y="761529"/>
                    <a:pt x="3555916" y="654483"/>
                    <a:pt x="3638040" y="562094"/>
                  </a:cubicBezTo>
                  <a:lnTo>
                    <a:pt x="3716278" y="474077"/>
                  </a:lnTo>
                  <a:cubicBezTo>
                    <a:pt x="3736314" y="410629"/>
                    <a:pt x="3764776" y="348046"/>
                    <a:pt x="3750507" y="278483"/>
                  </a:cubicBezTo>
                  <a:cubicBezTo>
                    <a:pt x="3743916" y="246350"/>
                    <a:pt x="3726897" y="216154"/>
                    <a:pt x="3706498" y="190466"/>
                  </a:cubicBezTo>
                  <a:cubicBezTo>
                    <a:pt x="3650611" y="120090"/>
                    <a:pt x="3560812" y="72500"/>
                    <a:pt x="3476676" y="48661"/>
                  </a:cubicBezTo>
                  <a:cubicBezTo>
                    <a:pt x="3427658" y="34773"/>
                    <a:pt x="3375619" y="35621"/>
                    <a:pt x="3325091" y="29101"/>
                  </a:cubicBezTo>
                  <a:cubicBezTo>
                    <a:pt x="2908134" y="30988"/>
                    <a:pt x="2517443" y="-56595"/>
                    <a:pt x="2131970" y="63330"/>
                  </a:cubicBezTo>
                  <a:cubicBezTo>
                    <a:pt x="2038560" y="92391"/>
                    <a:pt x="1999645" y="115030"/>
                    <a:pt x="1907037" y="151347"/>
                  </a:cubicBezTo>
                  <a:cubicBezTo>
                    <a:pt x="1828509" y="182142"/>
                    <a:pt x="1738059" y="209671"/>
                    <a:pt x="1662545" y="249144"/>
                  </a:cubicBezTo>
                  <a:cubicBezTo>
                    <a:pt x="1626869" y="267793"/>
                    <a:pt x="1595132" y="293311"/>
                    <a:pt x="1559859" y="312712"/>
                  </a:cubicBezTo>
                  <a:cubicBezTo>
                    <a:pt x="1518839" y="335273"/>
                    <a:pt x="1440609" y="369138"/>
                    <a:pt x="1393604" y="386060"/>
                  </a:cubicBezTo>
                  <a:cubicBezTo>
                    <a:pt x="1377593" y="391824"/>
                    <a:pt x="1360640" y="394754"/>
                    <a:pt x="1344706" y="400729"/>
                  </a:cubicBezTo>
                  <a:cubicBezTo>
                    <a:pt x="1321460" y="409446"/>
                    <a:pt x="1300382" y="424243"/>
                    <a:pt x="1276248" y="430068"/>
                  </a:cubicBezTo>
                  <a:lnTo>
                    <a:pt x="1109993" y="469187"/>
                  </a:lnTo>
                  <a:close/>
                </a:path>
              </a:pathLst>
            </a:custGeom>
            <a:solidFill>
              <a:srgbClr val="97E9FF">
                <a:alpha val="69804"/>
              </a:srgb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6" name="Graphic 75" descr="Rubber duck with solid fill">
              <a:extLst>
                <a:ext uri="{FF2B5EF4-FFF2-40B4-BE49-F238E27FC236}">
                  <a16:creationId xmlns:a16="http://schemas.microsoft.com/office/drawing/2014/main" id="{CF3C81CD-91B8-4140-AA7C-9938BDACB0F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4914128" y="4781096"/>
              <a:ext cx="571155" cy="571155"/>
            </a:xfrm>
            <a:prstGeom prst="rect">
              <a:avLst/>
            </a:prstGeom>
          </p:spPr>
        </p:pic>
        <p:pic>
          <p:nvPicPr>
            <p:cNvPr id="77" name="Graphic 76" descr="Rubber duck with solid fill">
              <a:extLst>
                <a:ext uri="{FF2B5EF4-FFF2-40B4-BE49-F238E27FC236}">
                  <a16:creationId xmlns:a16="http://schemas.microsoft.com/office/drawing/2014/main" id="{5AD28588-F4C9-4A7B-9C97-471351B0C8C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4628550" y="5490596"/>
              <a:ext cx="571155" cy="571155"/>
            </a:xfrm>
            <a:prstGeom prst="rect">
              <a:avLst/>
            </a:prstGeom>
          </p:spPr>
        </p:pic>
      </p:grpSp>
      <p:sp>
        <p:nvSpPr>
          <p:cNvPr id="78" name="Oval 77">
            <a:extLst>
              <a:ext uri="{FF2B5EF4-FFF2-40B4-BE49-F238E27FC236}">
                <a16:creationId xmlns:a16="http://schemas.microsoft.com/office/drawing/2014/main" id="{ACA594CF-1211-4224-9826-4607D0B485CF}"/>
              </a:ext>
            </a:extLst>
          </p:cNvPr>
          <p:cNvSpPr/>
          <p:nvPr/>
        </p:nvSpPr>
        <p:spPr>
          <a:xfrm>
            <a:off x="6832169" y="5004399"/>
            <a:ext cx="720772" cy="7207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2X</a:t>
            </a:r>
            <a:endParaRPr lang="en-US" sz="3600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74EDDC5A-3622-48BE-AEAF-4631A872FF63}"/>
              </a:ext>
            </a:extLst>
          </p:cNvPr>
          <p:cNvSpPr/>
          <p:nvPr/>
        </p:nvSpPr>
        <p:spPr>
          <a:xfrm>
            <a:off x="8393639" y="5039779"/>
            <a:ext cx="1425132" cy="729377"/>
          </a:xfrm>
          <a:custGeom>
            <a:avLst/>
            <a:gdLst>
              <a:gd name="connsiteX0" fmla="*/ 1109993 w 3754363"/>
              <a:gd name="connsiteY0" fmla="*/ 469187 h 1921469"/>
              <a:gd name="connsiteX1" fmla="*/ 1109993 w 3754363"/>
              <a:gd name="connsiteY1" fmla="*/ 469187 h 1921469"/>
              <a:gd name="connsiteX2" fmla="*/ 870391 w 3754363"/>
              <a:gd name="connsiteY2" fmla="*/ 488746 h 1921469"/>
              <a:gd name="connsiteX3" fmla="*/ 718806 w 3754363"/>
              <a:gd name="connsiteY3" fmla="*/ 527865 h 1921469"/>
              <a:gd name="connsiteX4" fmla="*/ 528103 w 3754363"/>
              <a:gd name="connsiteY4" fmla="*/ 625662 h 1921469"/>
              <a:gd name="connsiteX5" fmla="*/ 459645 w 3754363"/>
              <a:gd name="connsiteY5" fmla="*/ 674560 h 1921469"/>
              <a:gd name="connsiteX6" fmla="*/ 415636 w 3754363"/>
              <a:gd name="connsiteY6" fmla="*/ 733238 h 1921469"/>
              <a:gd name="connsiteX7" fmla="*/ 410746 w 3754363"/>
              <a:gd name="connsiteY7" fmla="*/ 1051078 h 1921469"/>
              <a:gd name="connsiteX8" fmla="*/ 449865 w 3754363"/>
              <a:gd name="connsiteY8" fmla="*/ 1095086 h 1921469"/>
              <a:gd name="connsiteX9" fmla="*/ 474314 w 3754363"/>
              <a:gd name="connsiteY9" fmla="*/ 1143985 h 1921469"/>
              <a:gd name="connsiteX10" fmla="*/ 503653 w 3754363"/>
              <a:gd name="connsiteY10" fmla="*/ 1187993 h 1921469"/>
              <a:gd name="connsiteX11" fmla="*/ 493874 w 3754363"/>
              <a:gd name="connsiteY11" fmla="*/ 1222222 h 1921469"/>
              <a:gd name="connsiteX12" fmla="*/ 303170 w 3754363"/>
              <a:gd name="connsiteY12" fmla="*/ 1280900 h 1921469"/>
              <a:gd name="connsiteX13" fmla="*/ 195593 w 3754363"/>
              <a:gd name="connsiteY13" fmla="*/ 1315129 h 1921469"/>
              <a:gd name="connsiteX14" fmla="*/ 146695 w 3754363"/>
              <a:gd name="connsiteY14" fmla="*/ 1339578 h 1921469"/>
              <a:gd name="connsiteX15" fmla="*/ 83127 w 3754363"/>
              <a:gd name="connsiteY15" fmla="*/ 1393367 h 1921469"/>
              <a:gd name="connsiteX16" fmla="*/ 58678 w 3754363"/>
              <a:gd name="connsiteY16" fmla="*/ 1427595 h 1921469"/>
              <a:gd name="connsiteX17" fmla="*/ 9780 w 3754363"/>
              <a:gd name="connsiteY17" fmla="*/ 1574291 h 1921469"/>
              <a:gd name="connsiteX18" fmla="*/ 0 w 3754363"/>
              <a:gd name="connsiteY18" fmla="*/ 1632969 h 1921469"/>
              <a:gd name="connsiteX19" fmla="*/ 9780 w 3754363"/>
              <a:gd name="connsiteY19" fmla="*/ 1774774 h 1921469"/>
              <a:gd name="connsiteX20" fmla="*/ 39119 w 3754363"/>
              <a:gd name="connsiteY20" fmla="*/ 1799223 h 1921469"/>
              <a:gd name="connsiteX21" fmla="*/ 122246 w 3754363"/>
              <a:gd name="connsiteY21" fmla="*/ 1853011 h 1921469"/>
              <a:gd name="connsiteX22" fmla="*/ 210263 w 3754363"/>
              <a:gd name="connsiteY22" fmla="*/ 1877461 h 1921469"/>
              <a:gd name="connsiteX23" fmla="*/ 464535 w 3754363"/>
              <a:gd name="connsiteY23" fmla="*/ 1911690 h 1921469"/>
              <a:gd name="connsiteX24" fmla="*/ 640569 w 3754363"/>
              <a:gd name="connsiteY24" fmla="*/ 1921469 h 1921469"/>
              <a:gd name="connsiteX25" fmla="*/ 1633206 w 3754363"/>
              <a:gd name="connsiteY25" fmla="*/ 1901910 h 1921469"/>
              <a:gd name="connsiteX26" fmla="*/ 1995054 w 3754363"/>
              <a:gd name="connsiteY26" fmla="*/ 1809003 h 1921469"/>
              <a:gd name="connsiteX27" fmla="*/ 2127080 w 3754363"/>
              <a:gd name="connsiteY27" fmla="*/ 1716096 h 1921469"/>
              <a:gd name="connsiteX28" fmla="*/ 2312894 w 3754363"/>
              <a:gd name="connsiteY28" fmla="*/ 1520502 h 1921469"/>
              <a:gd name="connsiteX29" fmla="*/ 2415581 w 3754363"/>
              <a:gd name="connsiteY29" fmla="*/ 1383587 h 1921469"/>
              <a:gd name="connsiteX30" fmla="*/ 2704081 w 3754363"/>
              <a:gd name="connsiteY30" fmla="*/ 1139095 h 1921469"/>
              <a:gd name="connsiteX31" fmla="*/ 2929014 w 3754363"/>
              <a:gd name="connsiteY31" fmla="*/ 1016849 h 1921469"/>
              <a:gd name="connsiteX32" fmla="*/ 3193065 w 3754363"/>
              <a:gd name="connsiteY32" fmla="*/ 835925 h 1921469"/>
              <a:gd name="connsiteX33" fmla="*/ 3638040 w 3754363"/>
              <a:gd name="connsiteY33" fmla="*/ 562094 h 1921469"/>
              <a:gd name="connsiteX34" fmla="*/ 3716278 w 3754363"/>
              <a:gd name="connsiteY34" fmla="*/ 474077 h 1921469"/>
              <a:gd name="connsiteX35" fmla="*/ 3750507 w 3754363"/>
              <a:gd name="connsiteY35" fmla="*/ 278483 h 1921469"/>
              <a:gd name="connsiteX36" fmla="*/ 3706498 w 3754363"/>
              <a:gd name="connsiteY36" fmla="*/ 190466 h 1921469"/>
              <a:gd name="connsiteX37" fmla="*/ 3476676 w 3754363"/>
              <a:gd name="connsiteY37" fmla="*/ 48661 h 1921469"/>
              <a:gd name="connsiteX38" fmla="*/ 3325091 w 3754363"/>
              <a:gd name="connsiteY38" fmla="*/ 29101 h 1921469"/>
              <a:gd name="connsiteX39" fmla="*/ 2131970 w 3754363"/>
              <a:gd name="connsiteY39" fmla="*/ 63330 h 1921469"/>
              <a:gd name="connsiteX40" fmla="*/ 1907037 w 3754363"/>
              <a:gd name="connsiteY40" fmla="*/ 151347 h 1921469"/>
              <a:gd name="connsiteX41" fmla="*/ 1662545 w 3754363"/>
              <a:gd name="connsiteY41" fmla="*/ 249144 h 1921469"/>
              <a:gd name="connsiteX42" fmla="*/ 1559859 w 3754363"/>
              <a:gd name="connsiteY42" fmla="*/ 312712 h 1921469"/>
              <a:gd name="connsiteX43" fmla="*/ 1393604 w 3754363"/>
              <a:gd name="connsiteY43" fmla="*/ 386060 h 1921469"/>
              <a:gd name="connsiteX44" fmla="*/ 1344706 w 3754363"/>
              <a:gd name="connsiteY44" fmla="*/ 400729 h 1921469"/>
              <a:gd name="connsiteX45" fmla="*/ 1276248 w 3754363"/>
              <a:gd name="connsiteY45" fmla="*/ 430068 h 1921469"/>
              <a:gd name="connsiteX46" fmla="*/ 1109993 w 3754363"/>
              <a:gd name="connsiteY46" fmla="*/ 469187 h 1921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754363" h="1921469">
                <a:moveTo>
                  <a:pt x="1109993" y="469187"/>
                </a:moveTo>
                <a:lnTo>
                  <a:pt x="1109993" y="469187"/>
                </a:lnTo>
                <a:cubicBezTo>
                  <a:pt x="1030126" y="475707"/>
                  <a:pt x="949637" y="476859"/>
                  <a:pt x="870391" y="488746"/>
                </a:cubicBezTo>
                <a:cubicBezTo>
                  <a:pt x="818785" y="496487"/>
                  <a:pt x="768218" y="511084"/>
                  <a:pt x="718806" y="527865"/>
                </a:cubicBezTo>
                <a:cubicBezTo>
                  <a:pt x="660157" y="547784"/>
                  <a:pt x="581364" y="591300"/>
                  <a:pt x="528103" y="625662"/>
                </a:cubicBezTo>
                <a:cubicBezTo>
                  <a:pt x="504539" y="640865"/>
                  <a:pt x="479910" y="655176"/>
                  <a:pt x="459645" y="674560"/>
                </a:cubicBezTo>
                <a:cubicBezTo>
                  <a:pt x="441977" y="691460"/>
                  <a:pt x="430306" y="713679"/>
                  <a:pt x="415636" y="733238"/>
                </a:cubicBezTo>
                <a:cubicBezTo>
                  <a:pt x="387086" y="856959"/>
                  <a:pt x="379884" y="862818"/>
                  <a:pt x="410746" y="1051078"/>
                </a:cubicBezTo>
                <a:cubicBezTo>
                  <a:pt x="413921" y="1070447"/>
                  <a:pt x="438782" y="1078888"/>
                  <a:pt x="449865" y="1095086"/>
                </a:cubicBezTo>
                <a:cubicBezTo>
                  <a:pt x="460156" y="1110126"/>
                  <a:pt x="465183" y="1128214"/>
                  <a:pt x="474314" y="1143985"/>
                </a:cubicBezTo>
                <a:cubicBezTo>
                  <a:pt x="483147" y="1159243"/>
                  <a:pt x="493873" y="1173324"/>
                  <a:pt x="503653" y="1187993"/>
                </a:cubicBezTo>
                <a:cubicBezTo>
                  <a:pt x="500393" y="1199403"/>
                  <a:pt x="504082" y="1216173"/>
                  <a:pt x="493874" y="1222222"/>
                </a:cubicBezTo>
                <a:cubicBezTo>
                  <a:pt x="399979" y="1277864"/>
                  <a:pt x="386866" y="1255148"/>
                  <a:pt x="303170" y="1280900"/>
                </a:cubicBezTo>
                <a:cubicBezTo>
                  <a:pt x="154236" y="1326725"/>
                  <a:pt x="324037" y="1289440"/>
                  <a:pt x="195593" y="1315129"/>
                </a:cubicBezTo>
                <a:cubicBezTo>
                  <a:pt x="179294" y="1323279"/>
                  <a:pt x="162245" y="1330076"/>
                  <a:pt x="146695" y="1339578"/>
                </a:cubicBezTo>
                <a:cubicBezTo>
                  <a:pt x="127031" y="1351595"/>
                  <a:pt x="98825" y="1374530"/>
                  <a:pt x="83127" y="1393367"/>
                </a:cubicBezTo>
                <a:cubicBezTo>
                  <a:pt x="74151" y="1404138"/>
                  <a:pt x="66828" y="1416186"/>
                  <a:pt x="58678" y="1427595"/>
                </a:cubicBezTo>
                <a:cubicBezTo>
                  <a:pt x="43766" y="1469348"/>
                  <a:pt x="20340" y="1532053"/>
                  <a:pt x="9780" y="1574291"/>
                </a:cubicBezTo>
                <a:cubicBezTo>
                  <a:pt x="4971" y="1593528"/>
                  <a:pt x="3260" y="1613410"/>
                  <a:pt x="0" y="1632969"/>
                </a:cubicBezTo>
                <a:cubicBezTo>
                  <a:pt x="3260" y="1680237"/>
                  <a:pt x="-1072" y="1728653"/>
                  <a:pt x="9780" y="1774774"/>
                </a:cubicBezTo>
                <a:cubicBezTo>
                  <a:pt x="12696" y="1787166"/>
                  <a:pt x="28669" y="1791953"/>
                  <a:pt x="39119" y="1799223"/>
                </a:cubicBezTo>
                <a:cubicBezTo>
                  <a:pt x="66212" y="1818070"/>
                  <a:pt x="90446" y="1844177"/>
                  <a:pt x="122246" y="1853011"/>
                </a:cubicBezTo>
                <a:cubicBezTo>
                  <a:pt x="151585" y="1861161"/>
                  <a:pt x="180489" y="1871081"/>
                  <a:pt x="210263" y="1877461"/>
                </a:cubicBezTo>
                <a:cubicBezTo>
                  <a:pt x="283537" y="1893163"/>
                  <a:pt x="391607" y="1905993"/>
                  <a:pt x="464535" y="1911690"/>
                </a:cubicBezTo>
                <a:cubicBezTo>
                  <a:pt x="523125" y="1916267"/>
                  <a:pt x="581891" y="1918209"/>
                  <a:pt x="640569" y="1921469"/>
                </a:cubicBezTo>
                <a:cubicBezTo>
                  <a:pt x="971448" y="1914949"/>
                  <a:pt x="1302545" y="1915574"/>
                  <a:pt x="1633206" y="1901910"/>
                </a:cubicBezTo>
                <a:cubicBezTo>
                  <a:pt x="1750069" y="1897081"/>
                  <a:pt x="1890401" y="1863018"/>
                  <a:pt x="1995054" y="1809003"/>
                </a:cubicBezTo>
                <a:cubicBezTo>
                  <a:pt x="2042873" y="1784322"/>
                  <a:pt x="2084499" y="1749000"/>
                  <a:pt x="2127080" y="1716096"/>
                </a:cubicBezTo>
                <a:cubicBezTo>
                  <a:pt x="2209716" y="1652241"/>
                  <a:pt x="2244612" y="1606667"/>
                  <a:pt x="2312894" y="1520502"/>
                </a:cubicBezTo>
                <a:cubicBezTo>
                  <a:pt x="2348326" y="1475791"/>
                  <a:pt x="2377837" y="1426364"/>
                  <a:pt x="2415581" y="1383587"/>
                </a:cubicBezTo>
                <a:cubicBezTo>
                  <a:pt x="2482225" y="1308058"/>
                  <a:pt x="2626648" y="1188805"/>
                  <a:pt x="2704081" y="1139095"/>
                </a:cubicBezTo>
                <a:cubicBezTo>
                  <a:pt x="2775892" y="1092994"/>
                  <a:pt x="2856487" y="1061816"/>
                  <a:pt x="2929014" y="1016849"/>
                </a:cubicBezTo>
                <a:cubicBezTo>
                  <a:pt x="3019695" y="960627"/>
                  <a:pt x="3102926" y="893013"/>
                  <a:pt x="3193065" y="835925"/>
                </a:cubicBezTo>
                <a:cubicBezTo>
                  <a:pt x="3310532" y="761529"/>
                  <a:pt x="3555916" y="654483"/>
                  <a:pt x="3638040" y="562094"/>
                </a:cubicBezTo>
                <a:lnTo>
                  <a:pt x="3716278" y="474077"/>
                </a:lnTo>
                <a:cubicBezTo>
                  <a:pt x="3736314" y="410629"/>
                  <a:pt x="3764776" y="348046"/>
                  <a:pt x="3750507" y="278483"/>
                </a:cubicBezTo>
                <a:cubicBezTo>
                  <a:pt x="3743916" y="246350"/>
                  <a:pt x="3726897" y="216154"/>
                  <a:pt x="3706498" y="190466"/>
                </a:cubicBezTo>
                <a:cubicBezTo>
                  <a:pt x="3650611" y="120090"/>
                  <a:pt x="3560812" y="72500"/>
                  <a:pt x="3476676" y="48661"/>
                </a:cubicBezTo>
                <a:cubicBezTo>
                  <a:pt x="3427658" y="34773"/>
                  <a:pt x="3375619" y="35621"/>
                  <a:pt x="3325091" y="29101"/>
                </a:cubicBezTo>
                <a:cubicBezTo>
                  <a:pt x="2908134" y="30988"/>
                  <a:pt x="2517443" y="-56595"/>
                  <a:pt x="2131970" y="63330"/>
                </a:cubicBezTo>
                <a:cubicBezTo>
                  <a:pt x="2038560" y="92391"/>
                  <a:pt x="1999645" y="115030"/>
                  <a:pt x="1907037" y="151347"/>
                </a:cubicBezTo>
                <a:cubicBezTo>
                  <a:pt x="1828509" y="182142"/>
                  <a:pt x="1738059" y="209671"/>
                  <a:pt x="1662545" y="249144"/>
                </a:cubicBezTo>
                <a:cubicBezTo>
                  <a:pt x="1626869" y="267793"/>
                  <a:pt x="1595132" y="293311"/>
                  <a:pt x="1559859" y="312712"/>
                </a:cubicBezTo>
                <a:cubicBezTo>
                  <a:pt x="1518839" y="335273"/>
                  <a:pt x="1440609" y="369138"/>
                  <a:pt x="1393604" y="386060"/>
                </a:cubicBezTo>
                <a:cubicBezTo>
                  <a:pt x="1377593" y="391824"/>
                  <a:pt x="1360640" y="394754"/>
                  <a:pt x="1344706" y="400729"/>
                </a:cubicBezTo>
                <a:cubicBezTo>
                  <a:pt x="1321460" y="409446"/>
                  <a:pt x="1300382" y="424243"/>
                  <a:pt x="1276248" y="430068"/>
                </a:cubicBezTo>
                <a:lnTo>
                  <a:pt x="1109993" y="469187"/>
                </a:lnTo>
                <a:close/>
              </a:path>
            </a:pathLst>
          </a:custGeom>
          <a:solidFill>
            <a:srgbClr val="97E9FF">
              <a:alpha val="69804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3" name="Graphic 82" descr="Plant with solid fill">
            <a:extLst>
              <a:ext uri="{FF2B5EF4-FFF2-40B4-BE49-F238E27FC236}">
                <a16:creationId xmlns:a16="http://schemas.microsoft.com/office/drawing/2014/main" id="{6B074839-E17A-40E9-B909-8FDD0D68151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677975" y="4917569"/>
            <a:ext cx="347100" cy="347100"/>
          </a:xfrm>
          <a:prstGeom prst="rect">
            <a:avLst/>
          </a:prstGeom>
        </p:spPr>
      </p:pic>
      <p:pic>
        <p:nvPicPr>
          <p:cNvPr id="84" name="Graphic 83" descr="Plant with solid fill">
            <a:extLst>
              <a:ext uri="{FF2B5EF4-FFF2-40B4-BE49-F238E27FC236}">
                <a16:creationId xmlns:a16="http://schemas.microsoft.com/office/drawing/2014/main" id="{3A31E447-CC7B-47F6-A117-EB996978B94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394450" y="5091596"/>
            <a:ext cx="347100" cy="347100"/>
          </a:xfrm>
          <a:prstGeom prst="rect">
            <a:avLst/>
          </a:prstGeom>
        </p:spPr>
      </p:pic>
      <p:pic>
        <p:nvPicPr>
          <p:cNvPr id="85" name="Graphic 84" descr="Plant with solid fill">
            <a:extLst>
              <a:ext uri="{FF2B5EF4-FFF2-40B4-BE49-F238E27FC236}">
                <a16:creationId xmlns:a16="http://schemas.microsoft.com/office/drawing/2014/main" id="{5E40BAD8-14ED-4BED-B339-12E10F3F0C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393639" y="5441416"/>
            <a:ext cx="347100" cy="347100"/>
          </a:xfrm>
          <a:prstGeom prst="rect">
            <a:avLst/>
          </a:prstGeom>
        </p:spPr>
      </p:pic>
      <p:pic>
        <p:nvPicPr>
          <p:cNvPr id="86" name="Graphic 85" descr="Plant with solid fill">
            <a:extLst>
              <a:ext uri="{FF2B5EF4-FFF2-40B4-BE49-F238E27FC236}">
                <a16:creationId xmlns:a16="http://schemas.microsoft.com/office/drawing/2014/main" id="{7768B4FA-50E2-4027-9CAB-70DA5403A9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876313" y="5438696"/>
            <a:ext cx="347100" cy="347100"/>
          </a:xfrm>
          <a:prstGeom prst="rect">
            <a:avLst/>
          </a:prstGeom>
        </p:spPr>
      </p:pic>
      <p:pic>
        <p:nvPicPr>
          <p:cNvPr id="87" name="Graphic 86" descr="Lotus Flower with solid fill">
            <a:extLst>
              <a:ext uri="{FF2B5EF4-FFF2-40B4-BE49-F238E27FC236}">
                <a16:creationId xmlns:a16="http://schemas.microsoft.com/office/drawing/2014/main" id="{074723A1-3F3C-4957-8B64-A3DF7588774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018490" y="4805124"/>
            <a:ext cx="347100" cy="34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614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CAA1142F-F325-4881-A8A5-FF79868C1C48}"/>
              </a:ext>
            </a:extLst>
          </p:cNvPr>
          <p:cNvGrpSpPr/>
          <p:nvPr/>
        </p:nvGrpSpPr>
        <p:grpSpPr>
          <a:xfrm>
            <a:off x="3306521" y="154529"/>
            <a:ext cx="2460415" cy="1727941"/>
            <a:chOff x="2239546" y="586373"/>
            <a:chExt cx="3754363" cy="2636676"/>
          </a:xfrm>
        </p:grpSpPr>
        <p:sp>
          <p:nvSpPr>
            <p:cNvPr id="2" name="Freeform: Shape 1">
              <a:extLst>
                <a:ext uri="{FF2B5EF4-FFF2-40B4-BE49-F238E27FC236}">
                  <a16:creationId xmlns:a16="http://schemas.microsoft.com/office/drawing/2014/main" id="{429DCF09-BC0C-40CE-BCE3-C645C5150F21}"/>
                </a:ext>
              </a:extLst>
            </p:cNvPr>
            <p:cNvSpPr/>
            <p:nvPr/>
          </p:nvSpPr>
          <p:spPr>
            <a:xfrm>
              <a:off x="2239546" y="1178689"/>
              <a:ext cx="3754363" cy="1921469"/>
            </a:xfrm>
            <a:custGeom>
              <a:avLst/>
              <a:gdLst>
                <a:gd name="connsiteX0" fmla="*/ 1109993 w 3754363"/>
                <a:gd name="connsiteY0" fmla="*/ 469187 h 1921469"/>
                <a:gd name="connsiteX1" fmla="*/ 1109993 w 3754363"/>
                <a:gd name="connsiteY1" fmla="*/ 469187 h 1921469"/>
                <a:gd name="connsiteX2" fmla="*/ 870391 w 3754363"/>
                <a:gd name="connsiteY2" fmla="*/ 488746 h 1921469"/>
                <a:gd name="connsiteX3" fmla="*/ 718806 w 3754363"/>
                <a:gd name="connsiteY3" fmla="*/ 527865 h 1921469"/>
                <a:gd name="connsiteX4" fmla="*/ 528103 w 3754363"/>
                <a:gd name="connsiteY4" fmla="*/ 625662 h 1921469"/>
                <a:gd name="connsiteX5" fmla="*/ 459645 w 3754363"/>
                <a:gd name="connsiteY5" fmla="*/ 674560 h 1921469"/>
                <a:gd name="connsiteX6" fmla="*/ 415636 w 3754363"/>
                <a:gd name="connsiteY6" fmla="*/ 733238 h 1921469"/>
                <a:gd name="connsiteX7" fmla="*/ 410746 w 3754363"/>
                <a:gd name="connsiteY7" fmla="*/ 1051078 h 1921469"/>
                <a:gd name="connsiteX8" fmla="*/ 449865 w 3754363"/>
                <a:gd name="connsiteY8" fmla="*/ 1095086 h 1921469"/>
                <a:gd name="connsiteX9" fmla="*/ 474314 w 3754363"/>
                <a:gd name="connsiteY9" fmla="*/ 1143985 h 1921469"/>
                <a:gd name="connsiteX10" fmla="*/ 503653 w 3754363"/>
                <a:gd name="connsiteY10" fmla="*/ 1187993 h 1921469"/>
                <a:gd name="connsiteX11" fmla="*/ 493874 w 3754363"/>
                <a:gd name="connsiteY11" fmla="*/ 1222222 h 1921469"/>
                <a:gd name="connsiteX12" fmla="*/ 303170 w 3754363"/>
                <a:gd name="connsiteY12" fmla="*/ 1280900 h 1921469"/>
                <a:gd name="connsiteX13" fmla="*/ 195593 w 3754363"/>
                <a:gd name="connsiteY13" fmla="*/ 1315129 h 1921469"/>
                <a:gd name="connsiteX14" fmla="*/ 146695 w 3754363"/>
                <a:gd name="connsiteY14" fmla="*/ 1339578 h 1921469"/>
                <a:gd name="connsiteX15" fmla="*/ 83127 w 3754363"/>
                <a:gd name="connsiteY15" fmla="*/ 1393367 h 1921469"/>
                <a:gd name="connsiteX16" fmla="*/ 58678 w 3754363"/>
                <a:gd name="connsiteY16" fmla="*/ 1427595 h 1921469"/>
                <a:gd name="connsiteX17" fmla="*/ 9780 w 3754363"/>
                <a:gd name="connsiteY17" fmla="*/ 1574291 h 1921469"/>
                <a:gd name="connsiteX18" fmla="*/ 0 w 3754363"/>
                <a:gd name="connsiteY18" fmla="*/ 1632969 h 1921469"/>
                <a:gd name="connsiteX19" fmla="*/ 9780 w 3754363"/>
                <a:gd name="connsiteY19" fmla="*/ 1774774 h 1921469"/>
                <a:gd name="connsiteX20" fmla="*/ 39119 w 3754363"/>
                <a:gd name="connsiteY20" fmla="*/ 1799223 h 1921469"/>
                <a:gd name="connsiteX21" fmla="*/ 122246 w 3754363"/>
                <a:gd name="connsiteY21" fmla="*/ 1853011 h 1921469"/>
                <a:gd name="connsiteX22" fmla="*/ 210263 w 3754363"/>
                <a:gd name="connsiteY22" fmla="*/ 1877461 h 1921469"/>
                <a:gd name="connsiteX23" fmla="*/ 464535 w 3754363"/>
                <a:gd name="connsiteY23" fmla="*/ 1911690 h 1921469"/>
                <a:gd name="connsiteX24" fmla="*/ 640569 w 3754363"/>
                <a:gd name="connsiteY24" fmla="*/ 1921469 h 1921469"/>
                <a:gd name="connsiteX25" fmla="*/ 1633206 w 3754363"/>
                <a:gd name="connsiteY25" fmla="*/ 1901910 h 1921469"/>
                <a:gd name="connsiteX26" fmla="*/ 1995054 w 3754363"/>
                <a:gd name="connsiteY26" fmla="*/ 1809003 h 1921469"/>
                <a:gd name="connsiteX27" fmla="*/ 2127080 w 3754363"/>
                <a:gd name="connsiteY27" fmla="*/ 1716096 h 1921469"/>
                <a:gd name="connsiteX28" fmla="*/ 2312894 w 3754363"/>
                <a:gd name="connsiteY28" fmla="*/ 1520502 h 1921469"/>
                <a:gd name="connsiteX29" fmla="*/ 2415581 w 3754363"/>
                <a:gd name="connsiteY29" fmla="*/ 1383587 h 1921469"/>
                <a:gd name="connsiteX30" fmla="*/ 2704081 w 3754363"/>
                <a:gd name="connsiteY30" fmla="*/ 1139095 h 1921469"/>
                <a:gd name="connsiteX31" fmla="*/ 2929014 w 3754363"/>
                <a:gd name="connsiteY31" fmla="*/ 1016849 h 1921469"/>
                <a:gd name="connsiteX32" fmla="*/ 3193065 w 3754363"/>
                <a:gd name="connsiteY32" fmla="*/ 835925 h 1921469"/>
                <a:gd name="connsiteX33" fmla="*/ 3638040 w 3754363"/>
                <a:gd name="connsiteY33" fmla="*/ 562094 h 1921469"/>
                <a:gd name="connsiteX34" fmla="*/ 3716278 w 3754363"/>
                <a:gd name="connsiteY34" fmla="*/ 474077 h 1921469"/>
                <a:gd name="connsiteX35" fmla="*/ 3750507 w 3754363"/>
                <a:gd name="connsiteY35" fmla="*/ 278483 h 1921469"/>
                <a:gd name="connsiteX36" fmla="*/ 3706498 w 3754363"/>
                <a:gd name="connsiteY36" fmla="*/ 190466 h 1921469"/>
                <a:gd name="connsiteX37" fmla="*/ 3476676 w 3754363"/>
                <a:gd name="connsiteY37" fmla="*/ 48661 h 1921469"/>
                <a:gd name="connsiteX38" fmla="*/ 3325091 w 3754363"/>
                <a:gd name="connsiteY38" fmla="*/ 29101 h 1921469"/>
                <a:gd name="connsiteX39" fmla="*/ 2131970 w 3754363"/>
                <a:gd name="connsiteY39" fmla="*/ 63330 h 1921469"/>
                <a:gd name="connsiteX40" fmla="*/ 1907037 w 3754363"/>
                <a:gd name="connsiteY40" fmla="*/ 151347 h 1921469"/>
                <a:gd name="connsiteX41" fmla="*/ 1662545 w 3754363"/>
                <a:gd name="connsiteY41" fmla="*/ 249144 h 1921469"/>
                <a:gd name="connsiteX42" fmla="*/ 1559859 w 3754363"/>
                <a:gd name="connsiteY42" fmla="*/ 312712 h 1921469"/>
                <a:gd name="connsiteX43" fmla="*/ 1393604 w 3754363"/>
                <a:gd name="connsiteY43" fmla="*/ 386060 h 1921469"/>
                <a:gd name="connsiteX44" fmla="*/ 1344706 w 3754363"/>
                <a:gd name="connsiteY44" fmla="*/ 400729 h 1921469"/>
                <a:gd name="connsiteX45" fmla="*/ 1276248 w 3754363"/>
                <a:gd name="connsiteY45" fmla="*/ 430068 h 1921469"/>
                <a:gd name="connsiteX46" fmla="*/ 1109993 w 3754363"/>
                <a:gd name="connsiteY46" fmla="*/ 469187 h 1921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3754363" h="1921469">
                  <a:moveTo>
                    <a:pt x="1109993" y="469187"/>
                  </a:moveTo>
                  <a:lnTo>
                    <a:pt x="1109993" y="469187"/>
                  </a:lnTo>
                  <a:cubicBezTo>
                    <a:pt x="1030126" y="475707"/>
                    <a:pt x="949637" y="476859"/>
                    <a:pt x="870391" y="488746"/>
                  </a:cubicBezTo>
                  <a:cubicBezTo>
                    <a:pt x="818785" y="496487"/>
                    <a:pt x="768218" y="511084"/>
                    <a:pt x="718806" y="527865"/>
                  </a:cubicBezTo>
                  <a:cubicBezTo>
                    <a:pt x="660157" y="547784"/>
                    <a:pt x="581364" y="591300"/>
                    <a:pt x="528103" y="625662"/>
                  </a:cubicBezTo>
                  <a:cubicBezTo>
                    <a:pt x="504539" y="640865"/>
                    <a:pt x="479910" y="655176"/>
                    <a:pt x="459645" y="674560"/>
                  </a:cubicBezTo>
                  <a:cubicBezTo>
                    <a:pt x="441977" y="691460"/>
                    <a:pt x="430306" y="713679"/>
                    <a:pt x="415636" y="733238"/>
                  </a:cubicBezTo>
                  <a:cubicBezTo>
                    <a:pt x="387086" y="856959"/>
                    <a:pt x="379884" y="862818"/>
                    <a:pt x="410746" y="1051078"/>
                  </a:cubicBezTo>
                  <a:cubicBezTo>
                    <a:pt x="413921" y="1070447"/>
                    <a:pt x="438782" y="1078888"/>
                    <a:pt x="449865" y="1095086"/>
                  </a:cubicBezTo>
                  <a:cubicBezTo>
                    <a:pt x="460156" y="1110126"/>
                    <a:pt x="465183" y="1128214"/>
                    <a:pt x="474314" y="1143985"/>
                  </a:cubicBezTo>
                  <a:cubicBezTo>
                    <a:pt x="483147" y="1159243"/>
                    <a:pt x="493873" y="1173324"/>
                    <a:pt x="503653" y="1187993"/>
                  </a:cubicBezTo>
                  <a:cubicBezTo>
                    <a:pt x="500393" y="1199403"/>
                    <a:pt x="504082" y="1216173"/>
                    <a:pt x="493874" y="1222222"/>
                  </a:cubicBezTo>
                  <a:cubicBezTo>
                    <a:pt x="399979" y="1277864"/>
                    <a:pt x="386866" y="1255148"/>
                    <a:pt x="303170" y="1280900"/>
                  </a:cubicBezTo>
                  <a:cubicBezTo>
                    <a:pt x="154236" y="1326725"/>
                    <a:pt x="324037" y="1289440"/>
                    <a:pt x="195593" y="1315129"/>
                  </a:cubicBezTo>
                  <a:cubicBezTo>
                    <a:pt x="179294" y="1323279"/>
                    <a:pt x="162245" y="1330076"/>
                    <a:pt x="146695" y="1339578"/>
                  </a:cubicBezTo>
                  <a:cubicBezTo>
                    <a:pt x="127031" y="1351595"/>
                    <a:pt x="98825" y="1374530"/>
                    <a:pt x="83127" y="1393367"/>
                  </a:cubicBezTo>
                  <a:cubicBezTo>
                    <a:pt x="74151" y="1404138"/>
                    <a:pt x="66828" y="1416186"/>
                    <a:pt x="58678" y="1427595"/>
                  </a:cubicBezTo>
                  <a:cubicBezTo>
                    <a:pt x="43766" y="1469348"/>
                    <a:pt x="20340" y="1532053"/>
                    <a:pt x="9780" y="1574291"/>
                  </a:cubicBezTo>
                  <a:cubicBezTo>
                    <a:pt x="4971" y="1593528"/>
                    <a:pt x="3260" y="1613410"/>
                    <a:pt x="0" y="1632969"/>
                  </a:cubicBezTo>
                  <a:cubicBezTo>
                    <a:pt x="3260" y="1680237"/>
                    <a:pt x="-1072" y="1728653"/>
                    <a:pt x="9780" y="1774774"/>
                  </a:cubicBezTo>
                  <a:cubicBezTo>
                    <a:pt x="12696" y="1787166"/>
                    <a:pt x="28669" y="1791953"/>
                    <a:pt x="39119" y="1799223"/>
                  </a:cubicBezTo>
                  <a:cubicBezTo>
                    <a:pt x="66212" y="1818070"/>
                    <a:pt x="90446" y="1844177"/>
                    <a:pt x="122246" y="1853011"/>
                  </a:cubicBezTo>
                  <a:cubicBezTo>
                    <a:pt x="151585" y="1861161"/>
                    <a:pt x="180489" y="1871081"/>
                    <a:pt x="210263" y="1877461"/>
                  </a:cubicBezTo>
                  <a:cubicBezTo>
                    <a:pt x="283537" y="1893163"/>
                    <a:pt x="391607" y="1905993"/>
                    <a:pt x="464535" y="1911690"/>
                  </a:cubicBezTo>
                  <a:cubicBezTo>
                    <a:pt x="523125" y="1916267"/>
                    <a:pt x="581891" y="1918209"/>
                    <a:pt x="640569" y="1921469"/>
                  </a:cubicBezTo>
                  <a:cubicBezTo>
                    <a:pt x="971448" y="1914949"/>
                    <a:pt x="1302545" y="1915574"/>
                    <a:pt x="1633206" y="1901910"/>
                  </a:cubicBezTo>
                  <a:cubicBezTo>
                    <a:pt x="1750069" y="1897081"/>
                    <a:pt x="1890401" y="1863018"/>
                    <a:pt x="1995054" y="1809003"/>
                  </a:cubicBezTo>
                  <a:cubicBezTo>
                    <a:pt x="2042873" y="1784322"/>
                    <a:pt x="2084499" y="1749000"/>
                    <a:pt x="2127080" y="1716096"/>
                  </a:cubicBezTo>
                  <a:cubicBezTo>
                    <a:pt x="2209716" y="1652241"/>
                    <a:pt x="2244612" y="1606667"/>
                    <a:pt x="2312894" y="1520502"/>
                  </a:cubicBezTo>
                  <a:cubicBezTo>
                    <a:pt x="2348326" y="1475791"/>
                    <a:pt x="2377837" y="1426364"/>
                    <a:pt x="2415581" y="1383587"/>
                  </a:cubicBezTo>
                  <a:cubicBezTo>
                    <a:pt x="2482225" y="1308058"/>
                    <a:pt x="2626648" y="1188805"/>
                    <a:pt x="2704081" y="1139095"/>
                  </a:cubicBezTo>
                  <a:cubicBezTo>
                    <a:pt x="2775892" y="1092994"/>
                    <a:pt x="2856487" y="1061816"/>
                    <a:pt x="2929014" y="1016849"/>
                  </a:cubicBezTo>
                  <a:cubicBezTo>
                    <a:pt x="3019695" y="960627"/>
                    <a:pt x="3102926" y="893013"/>
                    <a:pt x="3193065" y="835925"/>
                  </a:cubicBezTo>
                  <a:cubicBezTo>
                    <a:pt x="3310532" y="761529"/>
                    <a:pt x="3555916" y="654483"/>
                    <a:pt x="3638040" y="562094"/>
                  </a:cubicBezTo>
                  <a:lnTo>
                    <a:pt x="3716278" y="474077"/>
                  </a:lnTo>
                  <a:cubicBezTo>
                    <a:pt x="3736314" y="410629"/>
                    <a:pt x="3764776" y="348046"/>
                    <a:pt x="3750507" y="278483"/>
                  </a:cubicBezTo>
                  <a:cubicBezTo>
                    <a:pt x="3743916" y="246350"/>
                    <a:pt x="3726897" y="216154"/>
                    <a:pt x="3706498" y="190466"/>
                  </a:cubicBezTo>
                  <a:cubicBezTo>
                    <a:pt x="3650611" y="120090"/>
                    <a:pt x="3560812" y="72500"/>
                    <a:pt x="3476676" y="48661"/>
                  </a:cubicBezTo>
                  <a:cubicBezTo>
                    <a:pt x="3427658" y="34773"/>
                    <a:pt x="3375619" y="35621"/>
                    <a:pt x="3325091" y="29101"/>
                  </a:cubicBezTo>
                  <a:cubicBezTo>
                    <a:pt x="2908134" y="30988"/>
                    <a:pt x="2517443" y="-56595"/>
                    <a:pt x="2131970" y="63330"/>
                  </a:cubicBezTo>
                  <a:cubicBezTo>
                    <a:pt x="2038560" y="92391"/>
                    <a:pt x="1999645" y="115030"/>
                    <a:pt x="1907037" y="151347"/>
                  </a:cubicBezTo>
                  <a:cubicBezTo>
                    <a:pt x="1828509" y="182142"/>
                    <a:pt x="1738059" y="209671"/>
                    <a:pt x="1662545" y="249144"/>
                  </a:cubicBezTo>
                  <a:cubicBezTo>
                    <a:pt x="1626869" y="267793"/>
                    <a:pt x="1595132" y="293311"/>
                    <a:pt x="1559859" y="312712"/>
                  </a:cubicBezTo>
                  <a:cubicBezTo>
                    <a:pt x="1518839" y="335273"/>
                    <a:pt x="1440609" y="369138"/>
                    <a:pt x="1393604" y="386060"/>
                  </a:cubicBezTo>
                  <a:cubicBezTo>
                    <a:pt x="1377593" y="391824"/>
                    <a:pt x="1360640" y="394754"/>
                    <a:pt x="1344706" y="400729"/>
                  </a:cubicBezTo>
                  <a:cubicBezTo>
                    <a:pt x="1321460" y="409446"/>
                    <a:pt x="1300382" y="424243"/>
                    <a:pt x="1276248" y="430068"/>
                  </a:cubicBezTo>
                  <a:lnTo>
                    <a:pt x="1109993" y="469187"/>
                  </a:lnTo>
                  <a:close/>
                </a:path>
              </a:pathLst>
            </a:custGeom>
            <a:solidFill>
              <a:srgbClr val="97E9FF">
                <a:alpha val="69804"/>
              </a:srgb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Graphic 6" descr="Rubber duck with solid fill">
              <a:extLst>
                <a:ext uri="{FF2B5EF4-FFF2-40B4-BE49-F238E27FC236}">
                  <a16:creationId xmlns:a16="http://schemas.microsoft.com/office/drawing/2014/main" id="{78205AB2-94F2-4851-A76B-7BFEA3CB56B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3085081" y="849609"/>
              <a:ext cx="1086767" cy="1086767"/>
            </a:xfrm>
            <a:prstGeom prst="rect">
              <a:avLst/>
            </a:prstGeom>
          </p:spPr>
        </p:pic>
        <p:pic>
          <p:nvPicPr>
            <p:cNvPr id="8" name="Graphic 7" descr="Rubber duck with solid fill">
              <a:extLst>
                <a:ext uri="{FF2B5EF4-FFF2-40B4-BE49-F238E27FC236}">
                  <a16:creationId xmlns:a16="http://schemas.microsoft.com/office/drawing/2014/main" id="{81B75D3D-138A-4624-907A-DC9B789450D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4171848" y="586373"/>
              <a:ext cx="1086767" cy="1086767"/>
            </a:xfrm>
            <a:prstGeom prst="rect">
              <a:avLst/>
            </a:prstGeom>
          </p:spPr>
        </p:pic>
        <p:pic>
          <p:nvPicPr>
            <p:cNvPr id="9" name="Graphic 8" descr="Rubber duck with solid fill">
              <a:extLst>
                <a:ext uri="{FF2B5EF4-FFF2-40B4-BE49-F238E27FC236}">
                  <a16:creationId xmlns:a16="http://schemas.microsoft.com/office/drawing/2014/main" id="{B222A872-355C-4000-8682-58167E00950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3628464" y="1936376"/>
              <a:ext cx="1086767" cy="1086767"/>
            </a:xfrm>
            <a:prstGeom prst="rect">
              <a:avLst/>
            </a:prstGeom>
          </p:spPr>
        </p:pic>
        <p:pic>
          <p:nvPicPr>
            <p:cNvPr id="10" name="Graphic 9" descr="Rubber duck with solid fill">
              <a:extLst>
                <a:ext uri="{FF2B5EF4-FFF2-40B4-BE49-F238E27FC236}">
                  <a16:creationId xmlns:a16="http://schemas.microsoft.com/office/drawing/2014/main" id="{34A7AB12-1145-4030-A171-2D579CB5638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4731406" y="1178689"/>
              <a:ext cx="1086767" cy="1086767"/>
            </a:xfrm>
            <a:prstGeom prst="rect">
              <a:avLst/>
            </a:prstGeom>
          </p:spPr>
        </p:pic>
        <p:pic>
          <p:nvPicPr>
            <p:cNvPr id="14" name="Graphic 13" descr="Plant with solid fill">
              <a:extLst>
                <a:ext uri="{FF2B5EF4-FFF2-40B4-BE49-F238E27FC236}">
                  <a16:creationId xmlns:a16="http://schemas.microsoft.com/office/drawing/2014/main" id="{67A2DCB0-908D-4722-A8C5-E0B03DF807C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267240" y="2308649"/>
              <a:ext cx="914400" cy="914400"/>
            </a:xfrm>
            <a:prstGeom prst="rect">
              <a:avLst/>
            </a:prstGeom>
          </p:spPr>
        </p:pic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A277D2E-2715-4154-B944-349DAD02E6E1}"/>
              </a:ext>
            </a:extLst>
          </p:cNvPr>
          <p:cNvGrpSpPr/>
          <p:nvPr/>
        </p:nvGrpSpPr>
        <p:grpSpPr>
          <a:xfrm>
            <a:off x="7786408" y="202478"/>
            <a:ext cx="2560096" cy="1697776"/>
            <a:chOff x="7203030" y="639567"/>
            <a:chExt cx="3906466" cy="2590647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CC8E2A5E-B00F-4993-B60B-68F1136C7C0B}"/>
                </a:ext>
              </a:extLst>
            </p:cNvPr>
            <p:cNvSpPr/>
            <p:nvPr/>
          </p:nvSpPr>
          <p:spPr>
            <a:xfrm>
              <a:off x="7355133" y="1257741"/>
              <a:ext cx="3754363" cy="1921469"/>
            </a:xfrm>
            <a:custGeom>
              <a:avLst/>
              <a:gdLst>
                <a:gd name="connsiteX0" fmla="*/ 1109993 w 3754363"/>
                <a:gd name="connsiteY0" fmla="*/ 469187 h 1921469"/>
                <a:gd name="connsiteX1" fmla="*/ 1109993 w 3754363"/>
                <a:gd name="connsiteY1" fmla="*/ 469187 h 1921469"/>
                <a:gd name="connsiteX2" fmla="*/ 870391 w 3754363"/>
                <a:gd name="connsiteY2" fmla="*/ 488746 h 1921469"/>
                <a:gd name="connsiteX3" fmla="*/ 718806 w 3754363"/>
                <a:gd name="connsiteY3" fmla="*/ 527865 h 1921469"/>
                <a:gd name="connsiteX4" fmla="*/ 528103 w 3754363"/>
                <a:gd name="connsiteY4" fmla="*/ 625662 h 1921469"/>
                <a:gd name="connsiteX5" fmla="*/ 459645 w 3754363"/>
                <a:gd name="connsiteY5" fmla="*/ 674560 h 1921469"/>
                <a:gd name="connsiteX6" fmla="*/ 415636 w 3754363"/>
                <a:gd name="connsiteY6" fmla="*/ 733238 h 1921469"/>
                <a:gd name="connsiteX7" fmla="*/ 410746 w 3754363"/>
                <a:gd name="connsiteY7" fmla="*/ 1051078 h 1921469"/>
                <a:gd name="connsiteX8" fmla="*/ 449865 w 3754363"/>
                <a:gd name="connsiteY8" fmla="*/ 1095086 h 1921469"/>
                <a:gd name="connsiteX9" fmla="*/ 474314 w 3754363"/>
                <a:gd name="connsiteY9" fmla="*/ 1143985 h 1921469"/>
                <a:gd name="connsiteX10" fmla="*/ 503653 w 3754363"/>
                <a:gd name="connsiteY10" fmla="*/ 1187993 h 1921469"/>
                <a:gd name="connsiteX11" fmla="*/ 493874 w 3754363"/>
                <a:gd name="connsiteY11" fmla="*/ 1222222 h 1921469"/>
                <a:gd name="connsiteX12" fmla="*/ 303170 w 3754363"/>
                <a:gd name="connsiteY12" fmla="*/ 1280900 h 1921469"/>
                <a:gd name="connsiteX13" fmla="*/ 195593 w 3754363"/>
                <a:gd name="connsiteY13" fmla="*/ 1315129 h 1921469"/>
                <a:gd name="connsiteX14" fmla="*/ 146695 w 3754363"/>
                <a:gd name="connsiteY14" fmla="*/ 1339578 h 1921469"/>
                <a:gd name="connsiteX15" fmla="*/ 83127 w 3754363"/>
                <a:gd name="connsiteY15" fmla="*/ 1393367 h 1921469"/>
                <a:gd name="connsiteX16" fmla="*/ 58678 w 3754363"/>
                <a:gd name="connsiteY16" fmla="*/ 1427595 h 1921469"/>
                <a:gd name="connsiteX17" fmla="*/ 9780 w 3754363"/>
                <a:gd name="connsiteY17" fmla="*/ 1574291 h 1921469"/>
                <a:gd name="connsiteX18" fmla="*/ 0 w 3754363"/>
                <a:gd name="connsiteY18" fmla="*/ 1632969 h 1921469"/>
                <a:gd name="connsiteX19" fmla="*/ 9780 w 3754363"/>
                <a:gd name="connsiteY19" fmla="*/ 1774774 h 1921469"/>
                <a:gd name="connsiteX20" fmla="*/ 39119 w 3754363"/>
                <a:gd name="connsiteY20" fmla="*/ 1799223 h 1921469"/>
                <a:gd name="connsiteX21" fmla="*/ 122246 w 3754363"/>
                <a:gd name="connsiteY21" fmla="*/ 1853011 h 1921469"/>
                <a:gd name="connsiteX22" fmla="*/ 210263 w 3754363"/>
                <a:gd name="connsiteY22" fmla="*/ 1877461 h 1921469"/>
                <a:gd name="connsiteX23" fmla="*/ 464535 w 3754363"/>
                <a:gd name="connsiteY23" fmla="*/ 1911690 h 1921469"/>
                <a:gd name="connsiteX24" fmla="*/ 640569 w 3754363"/>
                <a:gd name="connsiteY24" fmla="*/ 1921469 h 1921469"/>
                <a:gd name="connsiteX25" fmla="*/ 1633206 w 3754363"/>
                <a:gd name="connsiteY25" fmla="*/ 1901910 h 1921469"/>
                <a:gd name="connsiteX26" fmla="*/ 1995054 w 3754363"/>
                <a:gd name="connsiteY26" fmla="*/ 1809003 h 1921469"/>
                <a:gd name="connsiteX27" fmla="*/ 2127080 w 3754363"/>
                <a:gd name="connsiteY27" fmla="*/ 1716096 h 1921469"/>
                <a:gd name="connsiteX28" fmla="*/ 2312894 w 3754363"/>
                <a:gd name="connsiteY28" fmla="*/ 1520502 h 1921469"/>
                <a:gd name="connsiteX29" fmla="*/ 2415581 w 3754363"/>
                <a:gd name="connsiteY29" fmla="*/ 1383587 h 1921469"/>
                <a:gd name="connsiteX30" fmla="*/ 2704081 w 3754363"/>
                <a:gd name="connsiteY30" fmla="*/ 1139095 h 1921469"/>
                <a:gd name="connsiteX31" fmla="*/ 2929014 w 3754363"/>
                <a:gd name="connsiteY31" fmla="*/ 1016849 h 1921469"/>
                <a:gd name="connsiteX32" fmla="*/ 3193065 w 3754363"/>
                <a:gd name="connsiteY32" fmla="*/ 835925 h 1921469"/>
                <a:gd name="connsiteX33" fmla="*/ 3638040 w 3754363"/>
                <a:gd name="connsiteY33" fmla="*/ 562094 h 1921469"/>
                <a:gd name="connsiteX34" fmla="*/ 3716278 w 3754363"/>
                <a:gd name="connsiteY34" fmla="*/ 474077 h 1921469"/>
                <a:gd name="connsiteX35" fmla="*/ 3750507 w 3754363"/>
                <a:gd name="connsiteY35" fmla="*/ 278483 h 1921469"/>
                <a:gd name="connsiteX36" fmla="*/ 3706498 w 3754363"/>
                <a:gd name="connsiteY36" fmla="*/ 190466 h 1921469"/>
                <a:gd name="connsiteX37" fmla="*/ 3476676 w 3754363"/>
                <a:gd name="connsiteY37" fmla="*/ 48661 h 1921469"/>
                <a:gd name="connsiteX38" fmla="*/ 3325091 w 3754363"/>
                <a:gd name="connsiteY38" fmla="*/ 29101 h 1921469"/>
                <a:gd name="connsiteX39" fmla="*/ 2131970 w 3754363"/>
                <a:gd name="connsiteY39" fmla="*/ 63330 h 1921469"/>
                <a:gd name="connsiteX40" fmla="*/ 1907037 w 3754363"/>
                <a:gd name="connsiteY40" fmla="*/ 151347 h 1921469"/>
                <a:gd name="connsiteX41" fmla="*/ 1662545 w 3754363"/>
                <a:gd name="connsiteY41" fmla="*/ 249144 h 1921469"/>
                <a:gd name="connsiteX42" fmla="*/ 1559859 w 3754363"/>
                <a:gd name="connsiteY42" fmla="*/ 312712 h 1921469"/>
                <a:gd name="connsiteX43" fmla="*/ 1393604 w 3754363"/>
                <a:gd name="connsiteY43" fmla="*/ 386060 h 1921469"/>
                <a:gd name="connsiteX44" fmla="*/ 1344706 w 3754363"/>
                <a:gd name="connsiteY44" fmla="*/ 400729 h 1921469"/>
                <a:gd name="connsiteX45" fmla="*/ 1276248 w 3754363"/>
                <a:gd name="connsiteY45" fmla="*/ 430068 h 1921469"/>
                <a:gd name="connsiteX46" fmla="*/ 1109993 w 3754363"/>
                <a:gd name="connsiteY46" fmla="*/ 469187 h 1921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3754363" h="1921469">
                  <a:moveTo>
                    <a:pt x="1109993" y="469187"/>
                  </a:moveTo>
                  <a:lnTo>
                    <a:pt x="1109993" y="469187"/>
                  </a:lnTo>
                  <a:cubicBezTo>
                    <a:pt x="1030126" y="475707"/>
                    <a:pt x="949637" y="476859"/>
                    <a:pt x="870391" y="488746"/>
                  </a:cubicBezTo>
                  <a:cubicBezTo>
                    <a:pt x="818785" y="496487"/>
                    <a:pt x="768218" y="511084"/>
                    <a:pt x="718806" y="527865"/>
                  </a:cubicBezTo>
                  <a:cubicBezTo>
                    <a:pt x="660157" y="547784"/>
                    <a:pt x="581364" y="591300"/>
                    <a:pt x="528103" y="625662"/>
                  </a:cubicBezTo>
                  <a:cubicBezTo>
                    <a:pt x="504539" y="640865"/>
                    <a:pt x="479910" y="655176"/>
                    <a:pt x="459645" y="674560"/>
                  </a:cubicBezTo>
                  <a:cubicBezTo>
                    <a:pt x="441977" y="691460"/>
                    <a:pt x="430306" y="713679"/>
                    <a:pt x="415636" y="733238"/>
                  </a:cubicBezTo>
                  <a:cubicBezTo>
                    <a:pt x="387086" y="856959"/>
                    <a:pt x="379884" y="862818"/>
                    <a:pt x="410746" y="1051078"/>
                  </a:cubicBezTo>
                  <a:cubicBezTo>
                    <a:pt x="413921" y="1070447"/>
                    <a:pt x="438782" y="1078888"/>
                    <a:pt x="449865" y="1095086"/>
                  </a:cubicBezTo>
                  <a:cubicBezTo>
                    <a:pt x="460156" y="1110126"/>
                    <a:pt x="465183" y="1128214"/>
                    <a:pt x="474314" y="1143985"/>
                  </a:cubicBezTo>
                  <a:cubicBezTo>
                    <a:pt x="483147" y="1159243"/>
                    <a:pt x="493873" y="1173324"/>
                    <a:pt x="503653" y="1187993"/>
                  </a:cubicBezTo>
                  <a:cubicBezTo>
                    <a:pt x="500393" y="1199403"/>
                    <a:pt x="504082" y="1216173"/>
                    <a:pt x="493874" y="1222222"/>
                  </a:cubicBezTo>
                  <a:cubicBezTo>
                    <a:pt x="399979" y="1277864"/>
                    <a:pt x="386866" y="1255148"/>
                    <a:pt x="303170" y="1280900"/>
                  </a:cubicBezTo>
                  <a:cubicBezTo>
                    <a:pt x="154236" y="1326725"/>
                    <a:pt x="324037" y="1289440"/>
                    <a:pt x="195593" y="1315129"/>
                  </a:cubicBezTo>
                  <a:cubicBezTo>
                    <a:pt x="179294" y="1323279"/>
                    <a:pt x="162245" y="1330076"/>
                    <a:pt x="146695" y="1339578"/>
                  </a:cubicBezTo>
                  <a:cubicBezTo>
                    <a:pt x="127031" y="1351595"/>
                    <a:pt x="98825" y="1374530"/>
                    <a:pt x="83127" y="1393367"/>
                  </a:cubicBezTo>
                  <a:cubicBezTo>
                    <a:pt x="74151" y="1404138"/>
                    <a:pt x="66828" y="1416186"/>
                    <a:pt x="58678" y="1427595"/>
                  </a:cubicBezTo>
                  <a:cubicBezTo>
                    <a:pt x="43766" y="1469348"/>
                    <a:pt x="20340" y="1532053"/>
                    <a:pt x="9780" y="1574291"/>
                  </a:cubicBezTo>
                  <a:cubicBezTo>
                    <a:pt x="4971" y="1593528"/>
                    <a:pt x="3260" y="1613410"/>
                    <a:pt x="0" y="1632969"/>
                  </a:cubicBezTo>
                  <a:cubicBezTo>
                    <a:pt x="3260" y="1680237"/>
                    <a:pt x="-1072" y="1728653"/>
                    <a:pt x="9780" y="1774774"/>
                  </a:cubicBezTo>
                  <a:cubicBezTo>
                    <a:pt x="12696" y="1787166"/>
                    <a:pt x="28669" y="1791953"/>
                    <a:pt x="39119" y="1799223"/>
                  </a:cubicBezTo>
                  <a:cubicBezTo>
                    <a:pt x="66212" y="1818070"/>
                    <a:pt x="90446" y="1844177"/>
                    <a:pt x="122246" y="1853011"/>
                  </a:cubicBezTo>
                  <a:cubicBezTo>
                    <a:pt x="151585" y="1861161"/>
                    <a:pt x="180489" y="1871081"/>
                    <a:pt x="210263" y="1877461"/>
                  </a:cubicBezTo>
                  <a:cubicBezTo>
                    <a:pt x="283537" y="1893163"/>
                    <a:pt x="391607" y="1905993"/>
                    <a:pt x="464535" y="1911690"/>
                  </a:cubicBezTo>
                  <a:cubicBezTo>
                    <a:pt x="523125" y="1916267"/>
                    <a:pt x="581891" y="1918209"/>
                    <a:pt x="640569" y="1921469"/>
                  </a:cubicBezTo>
                  <a:cubicBezTo>
                    <a:pt x="971448" y="1914949"/>
                    <a:pt x="1302545" y="1915574"/>
                    <a:pt x="1633206" y="1901910"/>
                  </a:cubicBezTo>
                  <a:cubicBezTo>
                    <a:pt x="1750069" y="1897081"/>
                    <a:pt x="1890401" y="1863018"/>
                    <a:pt x="1995054" y="1809003"/>
                  </a:cubicBezTo>
                  <a:cubicBezTo>
                    <a:pt x="2042873" y="1784322"/>
                    <a:pt x="2084499" y="1749000"/>
                    <a:pt x="2127080" y="1716096"/>
                  </a:cubicBezTo>
                  <a:cubicBezTo>
                    <a:pt x="2209716" y="1652241"/>
                    <a:pt x="2244612" y="1606667"/>
                    <a:pt x="2312894" y="1520502"/>
                  </a:cubicBezTo>
                  <a:cubicBezTo>
                    <a:pt x="2348326" y="1475791"/>
                    <a:pt x="2377837" y="1426364"/>
                    <a:pt x="2415581" y="1383587"/>
                  </a:cubicBezTo>
                  <a:cubicBezTo>
                    <a:pt x="2482225" y="1308058"/>
                    <a:pt x="2626648" y="1188805"/>
                    <a:pt x="2704081" y="1139095"/>
                  </a:cubicBezTo>
                  <a:cubicBezTo>
                    <a:pt x="2775892" y="1092994"/>
                    <a:pt x="2856487" y="1061816"/>
                    <a:pt x="2929014" y="1016849"/>
                  </a:cubicBezTo>
                  <a:cubicBezTo>
                    <a:pt x="3019695" y="960627"/>
                    <a:pt x="3102926" y="893013"/>
                    <a:pt x="3193065" y="835925"/>
                  </a:cubicBezTo>
                  <a:cubicBezTo>
                    <a:pt x="3310532" y="761529"/>
                    <a:pt x="3555916" y="654483"/>
                    <a:pt x="3638040" y="562094"/>
                  </a:cubicBezTo>
                  <a:lnTo>
                    <a:pt x="3716278" y="474077"/>
                  </a:lnTo>
                  <a:cubicBezTo>
                    <a:pt x="3736314" y="410629"/>
                    <a:pt x="3764776" y="348046"/>
                    <a:pt x="3750507" y="278483"/>
                  </a:cubicBezTo>
                  <a:cubicBezTo>
                    <a:pt x="3743916" y="246350"/>
                    <a:pt x="3726897" y="216154"/>
                    <a:pt x="3706498" y="190466"/>
                  </a:cubicBezTo>
                  <a:cubicBezTo>
                    <a:pt x="3650611" y="120090"/>
                    <a:pt x="3560812" y="72500"/>
                    <a:pt x="3476676" y="48661"/>
                  </a:cubicBezTo>
                  <a:cubicBezTo>
                    <a:pt x="3427658" y="34773"/>
                    <a:pt x="3375619" y="35621"/>
                    <a:pt x="3325091" y="29101"/>
                  </a:cubicBezTo>
                  <a:cubicBezTo>
                    <a:pt x="2908134" y="30988"/>
                    <a:pt x="2517443" y="-56595"/>
                    <a:pt x="2131970" y="63330"/>
                  </a:cubicBezTo>
                  <a:cubicBezTo>
                    <a:pt x="2038560" y="92391"/>
                    <a:pt x="1999645" y="115030"/>
                    <a:pt x="1907037" y="151347"/>
                  </a:cubicBezTo>
                  <a:cubicBezTo>
                    <a:pt x="1828509" y="182142"/>
                    <a:pt x="1738059" y="209671"/>
                    <a:pt x="1662545" y="249144"/>
                  </a:cubicBezTo>
                  <a:cubicBezTo>
                    <a:pt x="1626869" y="267793"/>
                    <a:pt x="1595132" y="293311"/>
                    <a:pt x="1559859" y="312712"/>
                  </a:cubicBezTo>
                  <a:cubicBezTo>
                    <a:pt x="1518839" y="335273"/>
                    <a:pt x="1440609" y="369138"/>
                    <a:pt x="1393604" y="386060"/>
                  </a:cubicBezTo>
                  <a:cubicBezTo>
                    <a:pt x="1377593" y="391824"/>
                    <a:pt x="1360640" y="394754"/>
                    <a:pt x="1344706" y="400729"/>
                  </a:cubicBezTo>
                  <a:cubicBezTo>
                    <a:pt x="1321460" y="409446"/>
                    <a:pt x="1300382" y="424243"/>
                    <a:pt x="1276248" y="430068"/>
                  </a:cubicBezTo>
                  <a:lnTo>
                    <a:pt x="1109993" y="469187"/>
                  </a:lnTo>
                  <a:close/>
                </a:path>
              </a:pathLst>
            </a:custGeom>
            <a:solidFill>
              <a:srgbClr val="97E9FF">
                <a:alpha val="69804"/>
              </a:srgb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Graphic 10" descr="Rubber duck with solid fill">
              <a:extLst>
                <a:ext uri="{FF2B5EF4-FFF2-40B4-BE49-F238E27FC236}">
                  <a16:creationId xmlns:a16="http://schemas.microsoft.com/office/drawing/2014/main" id="{9DD9A214-E00B-403A-90FC-0D35372C30F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10015299" y="793207"/>
              <a:ext cx="1086767" cy="1086767"/>
            </a:xfrm>
            <a:prstGeom prst="rect">
              <a:avLst/>
            </a:prstGeom>
          </p:spPr>
        </p:pic>
        <p:pic>
          <p:nvPicPr>
            <p:cNvPr id="12" name="Graphic 11" descr="Rubber duck with solid fill">
              <a:extLst>
                <a:ext uri="{FF2B5EF4-FFF2-40B4-BE49-F238E27FC236}">
                  <a16:creationId xmlns:a16="http://schemas.microsoft.com/office/drawing/2014/main" id="{351FE823-9BDE-4E17-A219-78D8A82AEE0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9018587" y="1392992"/>
              <a:ext cx="1086767" cy="1086767"/>
            </a:xfrm>
            <a:prstGeom prst="rect">
              <a:avLst/>
            </a:prstGeom>
          </p:spPr>
        </p:pic>
        <p:pic>
          <p:nvPicPr>
            <p:cNvPr id="15" name="Graphic 14" descr="Plant with solid fill">
              <a:extLst>
                <a:ext uri="{FF2B5EF4-FFF2-40B4-BE49-F238E27FC236}">
                  <a16:creationId xmlns:a16="http://schemas.microsoft.com/office/drawing/2014/main" id="{3F10B533-8694-421F-B0CD-9982716C24F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203030" y="1688624"/>
              <a:ext cx="914400" cy="914400"/>
            </a:xfrm>
            <a:prstGeom prst="rect">
              <a:avLst/>
            </a:prstGeom>
          </p:spPr>
        </p:pic>
        <p:pic>
          <p:nvPicPr>
            <p:cNvPr id="16" name="Graphic 15" descr="Plant with solid fill">
              <a:extLst>
                <a:ext uri="{FF2B5EF4-FFF2-40B4-BE49-F238E27FC236}">
                  <a16:creationId xmlns:a16="http://schemas.microsoft.com/office/drawing/2014/main" id="{4C7D92CD-7866-4FD1-B3BC-71221722B2A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104187" y="935792"/>
              <a:ext cx="914400" cy="914400"/>
            </a:xfrm>
            <a:prstGeom prst="rect">
              <a:avLst/>
            </a:prstGeom>
          </p:spPr>
        </p:pic>
        <p:pic>
          <p:nvPicPr>
            <p:cNvPr id="17" name="Graphic 16" descr="Plant with solid fill">
              <a:extLst>
                <a:ext uri="{FF2B5EF4-FFF2-40B4-BE49-F238E27FC236}">
                  <a16:creationId xmlns:a16="http://schemas.microsoft.com/office/drawing/2014/main" id="{8ED4EC74-E032-4ED7-BE2C-D89B281F3E9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9991666" y="1394249"/>
              <a:ext cx="914400" cy="914400"/>
            </a:xfrm>
            <a:prstGeom prst="rect">
              <a:avLst/>
            </a:prstGeom>
          </p:spPr>
        </p:pic>
        <p:pic>
          <p:nvPicPr>
            <p:cNvPr id="18" name="Graphic 17" descr="Plant with solid fill">
              <a:extLst>
                <a:ext uri="{FF2B5EF4-FFF2-40B4-BE49-F238E27FC236}">
                  <a16:creationId xmlns:a16="http://schemas.microsoft.com/office/drawing/2014/main" id="{15DF6C02-1074-4422-96F5-240047E99E3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355133" y="2315814"/>
              <a:ext cx="914400" cy="914400"/>
            </a:xfrm>
            <a:prstGeom prst="rect">
              <a:avLst/>
            </a:prstGeom>
          </p:spPr>
        </p:pic>
        <p:pic>
          <p:nvPicPr>
            <p:cNvPr id="19" name="Graphic 18" descr="Plant with solid fill">
              <a:extLst>
                <a:ext uri="{FF2B5EF4-FFF2-40B4-BE49-F238E27FC236}">
                  <a16:creationId xmlns:a16="http://schemas.microsoft.com/office/drawing/2014/main" id="{699D4163-6C53-4993-B527-F717DFA935A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626688" y="2308649"/>
              <a:ext cx="914400" cy="914400"/>
            </a:xfrm>
            <a:prstGeom prst="rect">
              <a:avLst/>
            </a:prstGeom>
          </p:spPr>
        </p:pic>
        <p:pic>
          <p:nvPicPr>
            <p:cNvPr id="21" name="Graphic 20" descr="Lotus Flower with solid fill">
              <a:extLst>
                <a:ext uri="{FF2B5EF4-FFF2-40B4-BE49-F238E27FC236}">
                  <a16:creationId xmlns:a16="http://schemas.microsoft.com/office/drawing/2014/main" id="{E885EC79-CB99-412A-B5E4-2EF13DD378F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9001238" y="639567"/>
              <a:ext cx="914400" cy="914400"/>
            </a:xfrm>
            <a:prstGeom prst="rect">
              <a:avLst/>
            </a:prstGeom>
          </p:spPr>
        </p:pic>
      </p:grpSp>
      <p:sp>
        <p:nvSpPr>
          <p:cNvPr id="24" name="Octagon 23">
            <a:extLst>
              <a:ext uri="{FF2B5EF4-FFF2-40B4-BE49-F238E27FC236}">
                <a16:creationId xmlns:a16="http://schemas.microsoft.com/office/drawing/2014/main" id="{14794DE5-7A34-4248-883C-6D339A038EFA}"/>
              </a:ext>
            </a:extLst>
          </p:cNvPr>
          <p:cNvSpPr/>
          <p:nvPr/>
        </p:nvSpPr>
        <p:spPr>
          <a:xfrm>
            <a:off x="6746076" y="716944"/>
            <a:ext cx="1029737" cy="1034518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8X</a:t>
            </a:r>
          </a:p>
        </p:txBody>
      </p:sp>
      <p:sp>
        <p:nvSpPr>
          <p:cNvPr id="25" name="Dodecagon 24">
            <a:extLst>
              <a:ext uri="{FF2B5EF4-FFF2-40B4-BE49-F238E27FC236}">
                <a16:creationId xmlns:a16="http://schemas.microsoft.com/office/drawing/2014/main" id="{F6F3DC06-F8A9-4A7D-84E4-E156B6212C4E}"/>
              </a:ext>
            </a:extLst>
          </p:cNvPr>
          <p:cNvSpPr/>
          <p:nvPr/>
        </p:nvSpPr>
        <p:spPr>
          <a:xfrm>
            <a:off x="2143170" y="628070"/>
            <a:ext cx="1155607" cy="1155607"/>
          </a:xfrm>
          <a:prstGeom prst="do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12X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9D408A4-3716-44C6-A7F4-BD151F551D0A}"/>
              </a:ext>
            </a:extLst>
          </p:cNvPr>
          <p:cNvSpPr/>
          <p:nvPr/>
        </p:nvSpPr>
        <p:spPr>
          <a:xfrm>
            <a:off x="2254216" y="1936376"/>
            <a:ext cx="8322507" cy="1202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74B4699-18B6-4246-802B-F2073D7A802E}"/>
              </a:ext>
            </a:extLst>
          </p:cNvPr>
          <p:cNvSpPr/>
          <p:nvPr/>
        </p:nvSpPr>
        <p:spPr>
          <a:xfrm>
            <a:off x="2215097" y="1936376"/>
            <a:ext cx="102687" cy="141805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iamond 5">
            <a:extLst>
              <a:ext uri="{FF2B5EF4-FFF2-40B4-BE49-F238E27FC236}">
                <a16:creationId xmlns:a16="http://schemas.microsoft.com/office/drawing/2014/main" id="{344A1C38-F652-43C8-823F-94D19184A929}"/>
              </a:ext>
            </a:extLst>
          </p:cNvPr>
          <p:cNvSpPr/>
          <p:nvPr/>
        </p:nvSpPr>
        <p:spPr>
          <a:xfrm>
            <a:off x="890149" y="2018892"/>
            <a:ext cx="1253021" cy="1253021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4X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235A66AE-36C4-490F-BB03-DD1427AD9F12}"/>
              </a:ext>
            </a:extLst>
          </p:cNvPr>
          <p:cNvGrpSpPr/>
          <p:nvPr/>
        </p:nvGrpSpPr>
        <p:grpSpPr>
          <a:xfrm>
            <a:off x="4045245" y="2009148"/>
            <a:ext cx="1973122" cy="1385717"/>
            <a:chOff x="2239546" y="586373"/>
            <a:chExt cx="3754363" cy="2636676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5A0735CD-C1EB-4A7E-9CE0-4F94245336A0}"/>
                </a:ext>
              </a:extLst>
            </p:cNvPr>
            <p:cNvSpPr/>
            <p:nvPr/>
          </p:nvSpPr>
          <p:spPr>
            <a:xfrm>
              <a:off x="2239546" y="1178689"/>
              <a:ext cx="3754363" cy="1921469"/>
            </a:xfrm>
            <a:custGeom>
              <a:avLst/>
              <a:gdLst>
                <a:gd name="connsiteX0" fmla="*/ 1109993 w 3754363"/>
                <a:gd name="connsiteY0" fmla="*/ 469187 h 1921469"/>
                <a:gd name="connsiteX1" fmla="*/ 1109993 w 3754363"/>
                <a:gd name="connsiteY1" fmla="*/ 469187 h 1921469"/>
                <a:gd name="connsiteX2" fmla="*/ 870391 w 3754363"/>
                <a:gd name="connsiteY2" fmla="*/ 488746 h 1921469"/>
                <a:gd name="connsiteX3" fmla="*/ 718806 w 3754363"/>
                <a:gd name="connsiteY3" fmla="*/ 527865 h 1921469"/>
                <a:gd name="connsiteX4" fmla="*/ 528103 w 3754363"/>
                <a:gd name="connsiteY4" fmla="*/ 625662 h 1921469"/>
                <a:gd name="connsiteX5" fmla="*/ 459645 w 3754363"/>
                <a:gd name="connsiteY5" fmla="*/ 674560 h 1921469"/>
                <a:gd name="connsiteX6" fmla="*/ 415636 w 3754363"/>
                <a:gd name="connsiteY6" fmla="*/ 733238 h 1921469"/>
                <a:gd name="connsiteX7" fmla="*/ 410746 w 3754363"/>
                <a:gd name="connsiteY7" fmla="*/ 1051078 h 1921469"/>
                <a:gd name="connsiteX8" fmla="*/ 449865 w 3754363"/>
                <a:gd name="connsiteY8" fmla="*/ 1095086 h 1921469"/>
                <a:gd name="connsiteX9" fmla="*/ 474314 w 3754363"/>
                <a:gd name="connsiteY9" fmla="*/ 1143985 h 1921469"/>
                <a:gd name="connsiteX10" fmla="*/ 503653 w 3754363"/>
                <a:gd name="connsiteY10" fmla="*/ 1187993 h 1921469"/>
                <a:gd name="connsiteX11" fmla="*/ 493874 w 3754363"/>
                <a:gd name="connsiteY11" fmla="*/ 1222222 h 1921469"/>
                <a:gd name="connsiteX12" fmla="*/ 303170 w 3754363"/>
                <a:gd name="connsiteY12" fmla="*/ 1280900 h 1921469"/>
                <a:gd name="connsiteX13" fmla="*/ 195593 w 3754363"/>
                <a:gd name="connsiteY13" fmla="*/ 1315129 h 1921469"/>
                <a:gd name="connsiteX14" fmla="*/ 146695 w 3754363"/>
                <a:gd name="connsiteY14" fmla="*/ 1339578 h 1921469"/>
                <a:gd name="connsiteX15" fmla="*/ 83127 w 3754363"/>
                <a:gd name="connsiteY15" fmla="*/ 1393367 h 1921469"/>
                <a:gd name="connsiteX16" fmla="*/ 58678 w 3754363"/>
                <a:gd name="connsiteY16" fmla="*/ 1427595 h 1921469"/>
                <a:gd name="connsiteX17" fmla="*/ 9780 w 3754363"/>
                <a:gd name="connsiteY17" fmla="*/ 1574291 h 1921469"/>
                <a:gd name="connsiteX18" fmla="*/ 0 w 3754363"/>
                <a:gd name="connsiteY18" fmla="*/ 1632969 h 1921469"/>
                <a:gd name="connsiteX19" fmla="*/ 9780 w 3754363"/>
                <a:gd name="connsiteY19" fmla="*/ 1774774 h 1921469"/>
                <a:gd name="connsiteX20" fmla="*/ 39119 w 3754363"/>
                <a:gd name="connsiteY20" fmla="*/ 1799223 h 1921469"/>
                <a:gd name="connsiteX21" fmla="*/ 122246 w 3754363"/>
                <a:gd name="connsiteY21" fmla="*/ 1853011 h 1921469"/>
                <a:gd name="connsiteX22" fmla="*/ 210263 w 3754363"/>
                <a:gd name="connsiteY22" fmla="*/ 1877461 h 1921469"/>
                <a:gd name="connsiteX23" fmla="*/ 464535 w 3754363"/>
                <a:gd name="connsiteY23" fmla="*/ 1911690 h 1921469"/>
                <a:gd name="connsiteX24" fmla="*/ 640569 w 3754363"/>
                <a:gd name="connsiteY24" fmla="*/ 1921469 h 1921469"/>
                <a:gd name="connsiteX25" fmla="*/ 1633206 w 3754363"/>
                <a:gd name="connsiteY25" fmla="*/ 1901910 h 1921469"/>
                <a:gd name="connsiteX26" fmla="*/ 1995054 w 3754363"/>
                <a:gd name="connsiteY26" fmla="*/ 1809003 h 1921469"/>
                <a:gd name="connsiteX27" fmla="*/ 2127080 w 3754363"/>
                <a:gd name="connsiteY27" fmla="*/ 1716096 h 1921469"/>
                <a:gd name="connsiteX28" fmla="*/ 2312894 w 3754363"/>
                <a:gd name="connsiteY28" fmla="*/ 1520502 h 1921469"/>
                <a:gd name="connsiteX29" fmla="*/ 2415581 w 3754363"/>
                <a:gd name="connsiteY29" fmla="*/ 1383587 h 1921469"/>
                <a:gd name="connsiteX30" fmla="*/ 2704081 w 3754363"/>
                <a:gd name="connsiteY30" fmla="*/ 1139095 h 1921469"/>
                <a:gd name="connsiteX31" fmla="*/ 2929014 w 3754363"/>
                <a:gd name="connsiteY31" fmla="*/ 1016849 h 1921469"/>
                <a:gd name="connsiteX32" fmla="*/ 3193065 w 3754363"/>
                <a:gd name="connsiteY32" fmla="*/ 835925 h 1921469"/>
                <a:gd name="connsiteX33" fmla="*/ 3638040 w 3754363"/>
                <a:gd name="connsiteY33" fmla="*/ 562094 h 1921469"/>
                <a:gd name="connsiteX34" fmla="*/ 3716278 w 3754363"/>
                <a:gd name="connsiteY34" fmla="*/ 474077 h 1921469"/>
                <a:gd name="connsiteX35" fmla="*/ 3750507 w 3754363"/>
                <a:gd name="connsiteY35" fmla="*/ 278483 h 1921469"/>
                <a:gd name="connsiteX36" fmla="*/ 3706498 w 3754363"/>
                <a:gd name="connsiteY36" fmla="*/ 190466 h 1921469"/>
                <a:gd name="connsiteX37" fmla="*/ 3476676 w 3754363"/>
                <a:gd name="connsiteY37" fmla="*/ 48661 h 1921469"/>
                <a:gd name="connsiteX38" fmla="*/ 3325091 w 3754363"/>
                <a:gd name="connsiteY38" fmla="*/ 29101 h 1921469"/>
                <a:gd name="connsiteX39" fmla="*/ 2131970 w 3754363"/>
                <a:gd name="connsiteY39" fmla="*/ 63330 h 1921469"/>
                <a:gd name="connsiteX40" fmla="*/ 1907037 w 3754363"/>
                <a:gd name="connsiteY40" fmla="*/ 151347 h 1921469"/>
                <a:gd name="connsiteX41" fmla="*/ 1662545 w 3754363"/>
                <a:gd name="connsiteY41" fmla="*/ 249144 h 1921469"/>
                <a:gd name="connsiteX42" fmla="*/ 1559859 w 3754363"/>
                <a:gd name="connsiteY42" fmla="*/ 312712 h 1921469"/>
                <a:gd name="connsiteX43" fmla="*/ 1393604 w 3754363"/>
                <a:gd name="connsiteY43" fmla="*/ 386060 h 1921469"/>
                <a:gd name="connsiteX44" fmla="*/ 1344706 w 3754363"/>
                <a:gd name="connsiteY44" fmla="*/ 400729 h 1921469"/>
                <a:gd name="connsiteX45" fmla="*/ 1276248 w 3754363"/>
                <a:gd name="connsiteY45" fmla="*/ 430068 h 1921469"/>
                <a:gd name="connsiteX46" fmla="*/ 1109993 w 3754363"/>
                <a:gd name="connsiteY46" fmla="*/ 469187 h 1921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3754363" h="1921469">
                  <a:moveTo>
                    <a:pt x="1109993" y="469187"/>
                  </a:moveTo>
                  <a:lnTo>
                    <a:pt x="1109993" y="469187"/>
                  </a:lnTo>
                  <a:cubicBezTo>
                    <a:pt x="1030126" y="475707"/>
                    <a:pt x="949637" y="476859"/>
                    <a:pt x="870391" y="488746"/>
                  </a:cubicBezTo>
                  <a:cubicBezTo>
                    <a:pt x="818785" y="496487"/>
                    <a:pt x="768218" y="511084"/>
                    <a:pt x="718806" y="527865"/>
                  </a:cubicBezTo>
                  <a:cubicBezTo>
                    <a:pt x="660157" y="547784"/>
                    <a:pt x="581364" y="591300"/>
                    <a:pt x="528103" y="625662"/>
                  </a:cubicBezTo>
                  <a:cubicBezTo>
                    <a:pt x="504539" y="640865"/>
                    <a:pt x="479910" y="655176"/>
                    <a:pt x="459645" y="674560"/>
                  </a:cubicBezTo>
                  <a:cubicBezTo>
                    <a:pt x="441977" y="691460"/>
                    <a:pt x="430306" y="713679"/>
                    <a:pt x="415636" y="733238"/>
                  </a:cubicBezTo>
                  <a:cubicBezTo>
                    <a:pt x="387086" y="856959"/>
                    <a:pt x="379884" y="862818"/>
                    <a:pt x="410746" y="1051078"/>
                  </a:cubicBezTo>
                  <a:cubicBezTo>
                    <a:pt x="413921" y="1070447"/>
                    <a:pt x="438782" y="1078888"/>
                    <a:pt x="449865" y="1095086"/>
                  </a:cubicBezTo>
                  <a:cubicBezTo>
                    <a:pt x="460156" y="1110126"/>
                    <a:pt x="465183" y="1128214"/>
                    <a:pt x="474314" y="1143985"/>
                  </a:cubicBezTo>
                  <a:cubicBezTo>
                    <a:pt x="483147" y="1159243"/>
                    <a:pt x="493873" y="1173324"/>
                    <a:pt x="503653" y="1187993"/>
                  </a:cubicBezTo>
                  <a:cubicBezTo>
                    <a:pt x="500393" y="1199403"/>
                    <a:pt x="504082" y="1216173"/>
                    <a:pt x="493874" y="1222222"/>
                  </a:cubicBezTo>
                  <a:cubicBezTo>
                    <a:pt x="399979" y="1277864"/>
                    <a:pt x="386866" y="1255148"/>
                    <a:pt x="303170" y="1280900"/>
                  </a:cubicBezTo>
                  <a:cubicBezTo>
                    <a:pt x="154236" y="1326725"/>
                    <a:pt x="324037" y="1289440"/>
                    <a:pt x="195593" y="1315129"/>
                  </a:cubicBezTo>
                  <a:cubicBezTo>
                    <a:pt x="179294" y="1323279"/>
                    <a:pt x="162245" y="1330076"/>
                    <a:pt x="146695" y="1339578"/>
                  </a:cubicBezTo>
                  <a:cubicBezTo>
                    <a:pt x="127031" y="1351595"/>
                    <a:pt x="98825" y="1374530"/>
                    <a:pt x="83127" y="1393367"/>
                  </a:cubicBezTo>
                  <a:cubicBezTo>
                    <a:pt x="74151" y="1404138"/>
                    <a:pt x="66828" y="1416186"/>
                    <a:pt x="58678" y="1427595"/>
                  </a:cubicBezTo>
                  <a:cubicBezTo>
                    <a:pt x="43766" y="1469348"/>
                    <a:pt x="20340" y="1532053"/>
                    <a:pt x="9780" y="1574291"/>
                  </a:cubicBezTo>
                  <a:cubicBezTo>
                    <a:pt x="4971" y="1593528"/>
                    <a:pt x="3260" y="1613410"/>
                    <a:pt x="0" y="1632969"/>
                  </a:cubicBezTo>
                  <a:cubicBezTo>
                    <a:pt x="3260" y="1680237"/>
                    <a:pt x="-1072" y="1728653"/>
                    <a:pt x="9780" y="1774774"/>
                  </a:cubicBezTo>
                  <a:cubicBezTo>
                    <a:pt x="12696" y="1787166"/>
                    <a:pt x="28669" y="1791953"/>
                    <a:pt x="39119" y="1799223"/>
                  </a:cubicBezTo>
                  <a:cubicBezTo>
                    <a:pt x="66212" y="1818070"/>
                    <a:pt x="90446" y="1844177"/>
                    <a:pt x="122246" y="1853011"/>
                  </a:cubicBezTo>
                  <a:cubicBezTo>
                    <a:pt x="151585" y="1861161"/>
                    <a:pt x="180489" y="1871081"/>
                    <a:pt x="210263" y="1877461"/>
                  </a:cubicBezTo>
                  <a:cubicBezTo>
                    <a:pt x="283537" y="1893163"/>
                    <a:pt x="391607" y="1905993"/>
                    <a:pt x="464535" y="1911690"/>
                  </a:cubicBezTo>
                  <a:cubicBezTo>
                    <a:pt x="523125" y="1916267"/>
                    <a:pt x="581891" y="1918209"/>
                    <a:pt x="640569" y="1921469"/>
                  </a:cubicBezTo>
                  <a:cubicBezTo>
                    <a:pt x="971448" y="1914949"/>
                    <a:pt x="1302545" y="1915574"/>
                    <a:pt x="1633206" y="1901910"/>
                  </a:cubicBezTo>
                  <a:cubicBezTo>
                    <a:pt x="1750069" y="1897081"/>
                    <a:pt x="1890401" y="1863018"/>
                    <a:pt x="1995054" y="1809003"/>
                  </a:cubicBezTo>
                  <a:cubicBezTo>
                    <a:pt x="2042873" y="1784322"/>
                    <a:pt x="2084499" y="1749000"/>
                    <a:pt x="2127080" y="1716096"/>
                  </a:cubicBezTo>
                  <a:cubicBezTo>
                    <a:pt x="2209716" y="1652241"/>
                    <a:pt x="2244612" y="1606667"/>
                    <a:pt x="2312894" y="1520502"/>
                  </a:cubicBezTo>
                  <a:cubicBezTo>
                    <a:pt x="2348326" y="1475791"/>
                    <a:pt x="2377837" y="1426364"/>
                    <a:pt x="2415581" y="1383587"/>
                  </a:cubicBezTo>
                  <a:cubicBezTo>
                    <a:pt x="2482225" y="1308058"/>
                    <a:pt x="2626648" y="1188805"/>
                    <a:pt x="2704081" y="1139095"/>
                  </a:cubicBezTo>
                  <a:cubicBezTo>
                    <a:pt x="2775892" y="1092994"/>
                    <a:pt x="2856487" y="1061816"/>
                    <a:pt x="2929014" y="1016849"/>
                  </a:cubicBezTo>
                  <a:cubicBezTo>
                    <a:pt x="3019695" y="960627"/>
                    <a:pt x="3102926" y="893013"/>
                    <a:pt x="3193065" y="835925"/>
                  </a:cubicBezTo>
                  <a:cubicBezTo>
                    <a:pt x="3310532" y="761529"/>
                    <a:pt x="3555916" y="654483"/>
                    <a:pt x="3638040" y="562094"/>
                  </a:cubicBezTo>
                  <a:lnTo>
                    <a:pt x="3716278" y="474077"/>
                  </a:lnTo>
                  <a:cubicBezTo>
                    <a:pt x="3736314" y="410629"/>
                    <a:pt x="3764776" y="348046"/>
                    <a:pt x="3750507" y="278483"/>
                  </a:cubicBezTo>
                  <a:cubicBezTo>
                    <a:pt x="3743916" y="246350"/>
                    <a:pt x="3726897" y="216154"/>
                    <a:pt x="3706498" y="190466"/>
                  </a:cubicBezTo>
                  <a:cubicBezTo>
                    <a:pt x="3650611" y="120090"/>
                    <a:pt x="3560812" y="72500"/>
                    <a:pt x="3476676" y="48661"/>
                  </a:cubicBezTo>
                  <a:cubicBezTo>
                    <a:pt x="3427658" y="34773"/>
                    <a:pt x="3375619" y="35621"/>
                    <a:pt x="3325091" y="29101"/>
                  </a:cubicBezTo>
                  <a:cubicBezTo>
                    <a:pt x="2908134" y="30988"/>
                    <a:pt x="2517443" y="-56595"/>
                    <a:pt x="2131970" y="63330"/>
                  </a:cubicBezTo>
                  <a:cubicBezTo>
                    <a:pt x="2038560" y="92391"/>
                    <a:pt x="1999645" y="115030"/>
                    <a:pt x="1907037" y="151347"/>
                  </a:cubicBezTo>
                  <a:cubicBezTo>
                    <a:pt x="1828509" y="182142"/>
                    <a:pt x="1738059" y="209671"/>
                    <a:pt x="1662545" y="249144"/>
                  </a:cubicBezTo>
                  <a:cubicBezTo>
                    <a:pt x="1626869" y="267793"/>
                    <a:pt x="1595132" y="293311"/>
                    <a:pt x="1559859" y="312712"/>
                  </a:cubicBezTo>
                  <a:cubicBezTo>
                    <a:pt x="1518839" y="335273"/>
                    <a:pt x="1440609" y="369138"/>
                    <a:pt x="1393604" y="386060"/>
                  </a:cubicBezTo>
                  <a:cubicBezTo>
                    <a:pt x="1377593" y="391824"/>
                    <a:pt x="1360640" y="394754"/>
                    <a:pt x="1344706" y="400729"/>
                  </a:cubicBezTo>
                  <a:cubicBezTo>
                    <a:pt x="1321460" y="409446"/>
                    <a:pt x="1300382" y="424243"/>
                    <a:pt x="1276248" y="430068"/>
                  </a:cubicBezTo>
                  <a:lnTo>
                    <a:pt x="1109993" y="469187"/>
                  </a:lnTo>
                  <a:close/>
                </a:path>
              </a:pathLst>
            </a:custGeom>
            <a:solidFill>
              <a:srgbClr val="97E9FF">
                <a:alpha val="69804"/>
              </a:srgb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8" name="Graphic 27" descr="Rubber duck with solid fill">
              <a:extLst>
                <a:ext uri="{FF2B5EF4-FFF2-40B4-BE49-F238E27FC236}">
                  <a16:creationId xmlns:a16="http://schemas.microsoft.com/office/drawing/2014/main" id="{D50709F8-CC6A-4F3E-94DF-2CDFE749E93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3085081" y="849609"/>
              <a:ext cx="1086767" cy="1086767"/>
            </a:xfrm>
            <a:prstGeom prst="rect">
              <a:avLst/>
            </a:prstGeom>
          </p:spPr>
        </p:pic>
        <p:pic>
          <p:nvPicPr>
            <p:cNvPr id="29" name="Graphic 28" descr="Rubber duck with solid fill">
              <a:extLst>
                <a:ext uri="{FF2B5EF4-FFF2-40B4-BE49-F238E27FC236}">
                  <a16:creationId xmlns:a16="http://schemas.microsoft.com/office/drawing/2014/main" id="{26C9A71C-B5C8-4A9C-8117-38282BAA5D6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4171848" y="586373"/>
              <a:ext cx="1086767" cy="1086767"/>
            </a:xfrm>
            <a:prstGeom prst="rect">
              <a:avLst/>
            </a:prstGeom>
          </p:spPr>
        </p:pic>
        <p:pic>
          <p:nvPicPr>
            <p:cNvPr id="30" name="Graphic 29" descr="Rubber duck with solid fill">
              <a:extLst>
                <a:ext uri="{FF2B5EF4-FFF2-40B4-BE49-F238E27FC236}">
                  <a16:creationId xmlns:a16="http://schemas.microsoft.com/office/drawing/2014/main" id="{76779D4E-5115-4F4A-9D0E-0D64666C35C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3628464" y="1936376"/>
              <a:ext cx="1086767" cy="1086767"/>
            </a:xfrm>
            <a:prstGeom prst="rect">
              <a:avLst/>
            </a:prstGeom>
          </p:spPr>
        </p:pic>
        <p:pic>
          <p:nvPicPr>
            <p:cNvPr id="31" name="Graphic 30" descr="Rubber duck with solid fill">
              <a:extLst>
                <a:ext uri="{FF2B5EF4-FFF2-40B4-BE49-F238E27FC236}">
                  <a16:creationId xmlns:a16="http://schemas.microsoft.com/office/drawing/2014/main" id="{78CF023B-E8C4-4E56-9AC0-76BA762E947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4731406" y="1178689"/>
              <a:ext cx="1086767" cy="1086767"/>
            </a:xfrm>
            <a:prstGeom prst="rect">
              <a:avLst/>
            </a:prstGeom>
          </p:spPr>
        </p:pic>
        <p:pic>
          <p:nvPicPr>
            <p:cNvPr id="32" name="Graphic 31" descr="Plant with solid fill">
              <a:extLst>
                <a:ext uri="{FF2B5EF4-FFF2-40B4-BE49-F238E27FC236}">
                  <a16:creationId xmlns:a16="http://schemas.microsoft.com/office/drawing/2014/main" id="{2C70FCC9-2F91-44FC-923C-B9D4A82E608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267240" y="2308649"/>
              <a:ext cx="914400" cy="914400"/>
            </a:xfrm>
            <a:prstGeom prst="rect">
              <a:avLst/>
            </a:prstGeom>
          </p:spPr>
        </p:pic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18D4F439-82D9-426A-9C11-1CD315F7BE3B}"/>
              </a:ext>
            </a:extLst>
          </p:cNvPr>
          <p:cNvGrpSpPr/>
          <p:nvPr/>
        </p:nvGrpSpPr>
        <p:grpSpPr>
          <a:xfrm>
            <a:off x="8293442" y="1910387"/>
            <a:ext cx="2053061" cy="1361526"/>
            <a:chOff x="7203030" y="639567"/>
            <a:chExt cx="3906466" cy="2590647"/>
          </a:xfrm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42CCDDD9-240F-43A9-A038-C75A6C323C02}"/>
                </a:ext>
              </a:extLst>
            </p:cNvPr>
            <p:cNvSpPr/>
            <p:nvPr/>
          </p:nvSpPr>
          <p:spPr>
            <a:xfrm>
              <a:off x="7355133" y="1257741"/>
              <a:ext cx="3754363" cy="1921469"/>
            </a:xfrm>
            <a:custGeom>
              <a:avLst/>
              <a:gdLst>
                <a:gd name="connsiteX0" fmla="*/ 1109993 w 3754363"/>
                <a:gd name="connsiteY0" fmla="*/ 469187 h 1921469"/>
                <a:gd name="connsiteX1" fmla="*/ 1109993 w 3754363"/>
                <a:gd name="connsiteY1" fmla="*/ 469187 h 1921469"/>
                <a:gd name="connsiteX2" fmla="*/ 870391 w 3754363"/>
                <a:gd name="connsiteY2" fmla="*/ 488746 h 1921469"/>
                <a:gd name="connsiteX3" fmla="*/ 718806 w 3754363"/>
                <a:gd name="connsiteY3" fmla="*/ 527865 h 1921469"/>
                <a:gd name="connsiteX4" fmla="*/ 528103 w 3754363"/>
                <a:gd name="connsiteY4" fmla="*/ 625662 h 1921469"/>
                <a:gd name="connsiteX5" fmla="*/ 459645 w 3754363"/>
                <a:gd name="connsiteY5" fmla="*/ 674560 h 1921469"/>
                <a:gd name="connsiteX6" fmla="*/ 415636 w 3754363"/>
                <a:gd name="connsiteY6" fmla="*/ 733238 h 1921469"/>
                <a:gd name="connsiteX7" fmla="*/ 410746 w 3754363"/>
                <a:gd name="connsiteY7" fmla="*/ 1051078 h 1921469"/>
                <a:gd name="connsiteX8" fmla="*/ 449865 w 3754363"/>
                <a:gd name="connsiteY8" fmla="*/ 1095086 h 1921469"/>
                <a:gd name="connsiteX9" fmla="*/ 474314 w 3754363"/>
                <a:gd name="connsiteY9" fmla="*/ 1143985 h 1921469"/>
                <a:gd name="connsiteX10" fmla="*/ 503653 w 3754363"/>
                <a:gd name="connsiteY10" fmla="*/ 1187993 h 1921469"/>
                <a:gd name="connsiteX11" fmla="*/ 493874 w 3754363"/>
                <a:gd name="connsiteY11" fmla="*/ 1222222 h 1921469"/>
                <a:gd name="connsiteX12" fmla="*/ 303170 w 3754363"/>
                <a:gd name="connsiteY12" fmla="*/ 1280900 h 1921469"/>
                <a:gd name="connsiteX13" fmla="*/ 195593 w 3754363"/>
                <a:gd name="connsiteY13" fmla="*/ 1315129 h 1921469"/>
                <a:gd name="connsiteX14" fmla="*/ 146695 w 3754363"/>
                <a:gd name="connsiteY14" fmla="*/ 1339578 h 1921469"/>
                <a:gd name="connsiteX15" fmla="*/ 83127 w 3754363"/>
                <a:gd name="connsiteY15" fmla="*/ 1393367 h 1921469"/>
                <a:gd name="connsiteX16" fmla="*/ 58678 w 3754363"/>
                <a:gd name="connsiteY16" fmla="*/ 1427595 h 1921469"/>
                <a:gd name="connsiteX17" fmla="*/ 9780 w 3754363"/>
                <a:gd name="connsiteY17" fmla="*/ 1574291 h 1921469"/>
                <a:gd name="connsiteX18" fmla="*/ 0 w 3754363"/>
                <a:gd name="connsiteY18" fmla="*/ 1632969 h 1921469"/>
                <a:gd name="connsiteX19" fmla="*/ 9780 w 3754363"/>
                <a:gd name="connsiteY19" fmla="*/ 1774774 h 1921469"/>
                <a:gd name="connsiteX20" fmla="*/ 39119 w 3754363"/>
                <a:gd name="connsiteY20" fmla="*/ 1799223 h 1921469"/>
                <a:gd name="connsiteX21" fmla="*/ 122246 w 3754363"/>
                <a:gd name="connsiteY21" fmla="*/ 1853011 h 1921469"/>
                <a:gd name="connsiteX22" fmla="*/ 210263 w 3754363"/>
                <a:gd name="connsiteY22" fmla="*/ 1877461 h 1921469"/>
                <a:gd name="connsiteX23" fmla="*/ 464535 w 3754363"/>
                <a:gd name="connsiteY23" fmla="*/ 1911690 h 1921469"/>
                <a:gd name="connsiteX24" fmla="*/ 640569 w 3754363"/>
                <a:gd name="connsiteY24" fmla="*/ 1921469 h 1921469"/>
                <a:gd name="connsiteX25" fmla="*/ 1633206 w 3754363"/>
                <a:gd name="connsiteY25" fmla="*/ 1901910 h 1921469"/>
                <a:gd name="connsiteX26" fmla="*/ 1995054 w 3754363"/>
                <a:gd name="connsiteY26" fmla="*/ 1809003 h 1921469"/>
                <a:gd name="connsiteX27" fmla="*/ 2127080 w 3754363"/>
                <a:gd name="connsiteY27" fmla="*/ 1716096 h 1921469"/>
                <a:gd name="connsiteX28" fmla="*/ 2312894 w 3754363"/>
                <a:gd name="connsiteY28" fmla="*/ 1520502 h 1921469"/>
                <a:gd name="connsiteX29" fmla="*/ 2415581 w 3754363"/>
                <a:gd name="connsiteY29" fmla="*/ 1383587 h 1921469"/>
                <a:gd name="connsiteX30" fmla="*/ 2704081 w 3754363"/>
                <a:gd name="connsiteY30" fmla="*/ 1139095 h 1921469"/>
                <a:gd name="connsiteX31" fmla="*/ 2929014 w 3754363"/>
                <a:gd name="connsiteY31" fmla="*/ 1016849 h 1921469"/>
                <a:gd name="connsiteX32" fmla="*/ 3193065 w 3754363"/>
                <a:gd name="connsiteY32" fmla="*/ 835925 h 1921469"/>
                <a:gd name="connsiteX33" fmla="*/ 3638040 w 3754363"/>
                <a:gd name="connsiteY33" fmla="*/ 562094 h 1921469"/>
                <a:gd name="connsiteX34" fmla="*/ 3716278 w 3754363"/>
                <a:gd name="connsiteY34" fmla="*/ 474077 h 1921469"/>
                <a:gd name="connsiteX35" fmla="*/ 3750507 w 3754363"/>
                <a:gd name="connsiteY35" fmla="*/ 278483 h 1921469"/>
                <a:gd name="connsiteX36" fmla="*/ 3706498 w 3754363"/>
                <a:gd name="connsiteY36" fmla="*/ 190466 h 1921469"/>
                <a:gd name="connsiteX37" fmla="*/ 3476676 w 3754363"/>
                <a:gd name="connsiteY37" fmla="*/ 48661 h 1921469"/>
                <a:gd name="connsiteX38" fmla="*/ 3325091 w 3754363"/>
                <a:gd name="connsiteY38" fmla="*/ 29101 h 1921469"/>
                <a:gd name="connsiteX39" fmla="*/ 2131970 w 3754363"/>
                <a:gd name="connsiteY39" fmla="*/ 63330 h 1921469"/>
                <a:gd name="connsiteX40" fmla="*/ 1907037 w 3754363"/>
                <a:gd name="connsiteY40" fmla="*/ 151347 h 1921469"/>
                <a:gd name="connsiteX41" fmla="*/ 1662545 w 3754363"/>
                <a:gd name="connsiteY41" fmla="*/ 249144 h 1921469"/>
                <a:gd name="connsiteX42" fmla="*/ 1559859 w 3754363"/>
                <a:gd name="connsiteY42" fmla="*/ 312712 h 1921469"/>
                <a:gd name="connsiteX43" fmla="*/ 1393604 w 3754363"/>
                <a:gd name="connsiteY43" fmla="*/ 386060 h 1921469"/>
                <a:gd name="connsiteX44" fmla="*/ 1344706 w 3754363"/>
                <a:gd name="connsiteY44" fmla="*/ 400729 h 1921469"/>
                <a:gd name="connsiteX45" fmla="*/ 1276248 w 3754363"/>
                <a:gd name="connsiteY45" fmla="*/ 430068 h 1921469"/>
                <a:gd name="connsiteX46" fmla="*/ 1109993 w 3754363"/>
                <a:gd name="connsiteY46" fmla="*/ 469187 h 1921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3754363" h="1921469">
                  <a:moveTo>
                    <a:pt x="1109993" y="469187"/>
                  </a:moveTo>
                  <a:lnTo>
                    <a:pt x="1109993" y="469187"/>
                  </a:lnTo>
                  <a:cubicBezTo>
                    <a:pt x="1030126" y="475707"/>
                    <a:pt x="949637" y="476859"/>
                    <a:pt x="870391" y="488746"/>
                  </a:cubicBezTo>
                  <a:cubicBezTo>
                    <a:pt x="818785" y="496487"/>
                    <a:pt x="768218" y="511084"/>
                    <a:pt x="718806" y="527865"/>
                  </a:cubicBezTo>
                  <a:cubicBezTo>
                    <a:pt x="660157" y="547784"/>
                    <a:pt x="581364" y="591300"/>
                    <a:pt x="528103" y="625662"/>
                  </a:cubicBezTo>
                  <a:cubicBezTo>
                    <a:pt x="504539" y="640865"/>
                    <a:pt x="479910" y="655176"/>
                    <a:pt x="459645" y="674560"/>
                  </a:cubicBezTo>
                  <a:cubicBezTo>
                    <a:pt x="441977" y="691460"/>
                    <a:pt x="430306" y="713679"/>
                    <a:pt x="415636" y="733238"/>
                  </a:cubicBezTo>
                  <a:cubicBezTo>
                    <a:pt x="387086" y="856959"/>
                    <a:pt x="379884" y="862818"/>
                    <a:pt x="410746" y="1051078"/>
                  </a:cubicBezTo>
                  <a:cubicBezTo>
                    <a:pt x="413921" y="1070447"/>
                    <a:pt x="438782" y="1078888"/>
                    <a:pt x="449865" y="1095086"/>
                  </a:cubicBezTo>
                  <a:cubicBezTo>
                    <a:pt x="460156" y="1110126"/>
                    <a:pt x="465183" y="1128214"/>
                    <a:pt x="474314" y="1143985"/>
                  </a:cubicBezTo>
                  <a:cubicBezTo>
                    <a:pt x="483147" y="1159243"/>
                    <a:pt x="493873" y="1173324"/>
                    <a:pt x="503653" y="1187993"/>
                  </a:cubicBezTo>
                  <a:cubicBezTo>
                    <a:pt x="500393" y="1199403"/>
                    <a:pt x="504082" y="1216173"/>
                    <a:pt x="493874" y="1222222"/>
                  </a:cubicBezTo>
                  <a:cubicBezTo>
                    <a:pt x="399979" y="1277864"/>
                    <a:pt x="386866" y="1255148"/>
                    <a:pt x="303170" y="1280900"/>
                  </a:cubicBezTo>
                  <a:cubicBezTo>
                    <a:pt x="154236" y="1326725"/>
                    <a:pt x="324037" y="1289440"/>
                    <a:pt x="195593" y="1315129"/>
                  </a:cubicBezTo>
                  <a:cubicBezTo>
                    <a:pt x="179294" y="1323279"/>
                    <a:pt x="162245" y="1330076"/>
                    <a:pt x="146695" y="1339578"/>
                  </a:cubicBezTo>
                  <a:cubicBezTo>
                    <a:pt x="127031" y="1351595"/>
                    <a:pt x="98825" y="1374530"/>
                    <a:pt x="83127" y="1393367"/>
                  </a:cubicBezTo>
                  <a:cubicBezTo>
                    <a:pt x="74151" y="1404138"/>
                    <a:pt x="66828" y="1416186"/>
                    <a:pt x="58678" y="1427595"/>
                  </a:cubicBezTo>
                  <a:cubicBezTo>
                    <a:pt x="43766" y="1469348"/>
                    <a:pt x="20340" y="1532053"/>
                    <a:pt x="9780" y="1574291"/>
                  </a:cubicBezTo>
                  <a:cubicBezTo>
                    <a:pt x="4971" y="1593528"/>
                    <a:pt x="3260" y="1613410"/>
                    <a:pt x="0" y="1632969"/>
                  </a:cubicBezTo>
                  <a:cubicBezTo>
                    <a:pt x="3260" y="1680237"/>
                    <a:pt x="-1072" y="1728653"/>
                    <a:pt x="9780" y="1774774"/>
                  </a:cubicBezTo>
                  <a:cubicBezTo>
                    <a:pt x="12696" y="1787166"/>
                    <a:pt x="28669" y="1791953"/>
                    <a:pt x="39119" y="1799223"/>
                  </a:cubicBezTo>
                  <a:cubicBezTo>
                    <a:pt x="66212" y="1818070"/>
                    <a:pt x="90446" y="1844177"/>
                    <a:pt x="122246" y="1853011"/>
                  </a:cubicBezTo>
                  <a:cubicBezTo>
                    <a:pt x="151585" y="1861161"/>
                    <a:pt x="180489" y="1871081"/>
                    <a:pt x="210263" y="1877461"/>
                  </a:cubicBezTo>
                  <a:cubicBezTo>
                    <a:pt x="283537" y="1893163"/>
                    <a:pt x="391607" y="1905993"/>
                    <a:pt x="464535" y="1911690"/>
                  </a:cubicBezTo>
                  <a:cubicBezTo>
                    <a:pt x="523125" y="1916267"/>
                    <a:pt x="581891" y="1918209"/>
                    <a:pt x="640569" y="1921469"/>
                  </a:cubicBezTo>
                  <a:cubicBezTo>
                    <a:pt x="971448" y="1914949"/>
                    <a:pt x="1302545" y="1915574"/>
                    <a:pt x="1633206" y="1901910"/>
                  </a:cubicBezTo>
                  <a:cubicBezTo>
                    <a:pt x="1750069" y="1897081"/>
                    <a:pt x="1890401" y="1863018"/>
                    <a:pt x="1995054" y="1809003"/>
                  </a:cubicBezTo>
                  <a:cubicBezTo>
                    <a:pt x="2042873" y="1784322"/>
                    <a:pt x="2084499" y="1749000"/>
                    <a:pt x="2127080" y="1716096"/>
                  </a:cubicBezTo>
                  <a:cubicBezTo>
                    <a:pt x="2209716" y="1652241"/>
                    <a:pt x="2244612" y="1606667"/>
                    <a:pt x="2312894" y="1520502"/>
                  </a:cubicBezTo>
                  <a:cubicBezTo>
                    <a:pt x="2348326" y="1475791"/>
                    <a:pt x="2377837" y="1426364"/>
                    <a:pt x="2415581" y="1383587"/>
                  </a:cubicBezTo>
                  <a:cubicBezTo>
                    <a:pt x="2482225" y="1308058"/>
                    <a:pt x="2626648" y="1188805"/>
                    <a:pt x="2704081" y="1139095"/>
                  </a:cubicBezTo>
                  <a:cubicBezTo>
                    <a:pt x="2775892" y="1092994"/>
                    <a:pt x="2856487" y="1061816"/>
                    <a:pt x="2929014" y="1016849"/>
                  </a:cubicBezTo>
                  <a:cubicBezTo>
                    <a:pt x="3019695" y="960627"/>
                    <a:pt x="3102926" y="893013"/>
                    <a:pt x="3193065" y="835925"/>
                  </a:cubicBezTo>
                  <a:cubicBezTo>
                    <a:pt x="3310532" y="761529"/>
                    <a:pt x="3555916" y="654483"/>
                    <a:pt x="3638040" y="562094"/>
                  </a:cubicBezTo>
                  <a:lnTo>
                    <a:pt x="3716278" y="474077"/>
                  </a:lnTo>
                  <a:cubicBezTo>
                    <a:pt x="3736314" y="410629"/>
                    <a:pt x="3764776" y="348046"/>
                    <a:pt x="3750507" y="278483"/>
                  </a:cubicBezTo>
                  <a:cubicBezTo>
                    <a:pt x="3743916" y="246350"/>
                    <a:pt x="3726897" y="216154"/>
                    <a:pt x="3706498" y="190466"/>
                  </a:cubicBezTo>
                  <a:cubicBezTo>
                    <a:pt x="3650611" y="120090"/>
                    <a:pt x="3560812" y="72500"/>
                    <a:pt x="3476676" y="48661"/>
                  </a:cubicBezTo>
                  <a:cubicBezTo>
                    <a:pt x="3427658" y="34773"/>
                    <a:pt x="3375619" y="35621"/>
                    <a:pt x="3325091" y="29101"/>
                  </a:cubicBezTo>
                  <a:cubicBezTo>
                    <a:pt x="2908134" y="30988"/>
                    <a:pt x="2517443" y="-56595"/>
                    <a:pt x="2131970" y="63330"/>
                  </a:cubicBezTo>
                  <a:cubicBezTo>
                    <a:pt x="2038560" y="92391"/>
                    <a:pt x="1999645" y="115030"/>
                    <a:pt x="1907037" y="151347"/>
                  </a:cubicBezTo>
                  <a:cubicBezTo>
                    <a:pt x="1828509" y="182142"/>
                    <a:pt x="1738059" y="209671"/>
                    <a:pt x="1662545" y="249144"/>
                  </a:cubicBezTo>
                  <a:cubicBezTo>
                    <a:pt x="1626869" y="267793"/>
                    <a:pt x="1595132" y="293311"/>
                    <a:pt x="1559859" y="312712"/>
                  </a:cubicBezTo>
                  <a:cubicBezTo>
                    <a:pt x="1518839" y="335273"/>
                    <a:pt x="1440609" y="369138"/>
                    <a:pt x="1393604" y="386060"/>
                  </a:cubicBezTo>
                  <a:cubicBezTo>
                    <a:pt x="1377593" y="391824"/>
                    <a:pt x="1360640" y="394754"/>
                    <a:pt x="1344706" y="400729"/>
                  </a:cubicBezTo>
                  <a:cubicBezTo>
                    <a:pt x="1321460" y="409446"/>
                    <a:pt x="1300382" y="424243"/>
                    <a:pt x="1276248" y="430068"/>
                  </a:cubicBezTo>
                  <a:lnTo>
                    <a:pt x="1109993" y="469187"/>
                  </a:lnTo>
                  <a:close/>
                </a:path>
              </a:pathLst>
            </a:custGeom>
            <a:solidFill>
              <a:srgbClr val="97E9FF">
                <a:alpha val="69804"/>
              </a:srgb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5" name="Graphic 44" descr="Rubber duck with solid fill">
              <a:extLst>
                <a:ext uri="{FF2B5EF4-FFF2-40B4-BE49-F238E27FC236}">
                  <a16:creationId xmlns:a16="http://schemas.microsoft.com/office/drawing/2014/main" id="{40FCCCE2-43A4-4C6B-A4AB-53D732D4273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10015299" y="793207"/>
              <a:ext cx="1086767" cy="1086767"/>
            </a:xfrm>
            <a:prstGeom prst="rect">
              <a:avLst/>
            </a:prstGeom>
          </p:spPr>
        </p:pic>
        <p:pic>
          <p:nvPicPr>
            <p:cNvPr id="46" name="Graphic 45" descr="Rubber duck with solid fill">
              <a:extLst>
                <a:ext uri="{FF2B5EF4-FFF2-40B4-BE49-F238E27FC236}">
                  <a16:creationId xmlns:a16="http://schemas.microsoft.com/office/drawing/2014/main" id="{B059A0C3-1444-4D48-B25F-A200E7A14A7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9018587" y="1392992"/>
              <a:ext cx="1086767" cy="1086767"/>
            </a:xfrm>
            <a:prstGeom prst="rect">
              <a:avLst/>
            </a:prstGeom>
          </p:spPr>
        </p:pic>
        <p:pic>
          <p:nvPicPr>
            <p:cNvPr id="47" name="Graphic 46" descr="Plant with solid fill">
              <a:extLst>
                <a:ext uri="{FF2B5EF4-FFF2-40B4-BE49-F238E27FC236}">
                  <a16:creationId xmlns:a16="http://schemas.microsoft.com/office/drawing/2014/main" id="{EE22B4C7-1CD7-4DDC-9248-83749951F86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203030" y="1688624"/>
              <a:ext cx="914400" cy="914400"/>
            </a:xfrm>
            <a:prstGeom prst="rect">
              <a:avLst/>
            </a:prstGeom>
          </p:spPr>
        </p:pic>
        <p:pic>
          <p:nvPicPr>
            <p:cNvPr id="48" name="Graphic 47" descr="Plant with solid fill">
              <a:extLst>
                <a:ext uri="{FF2B5EF4-FFF2-40B4-BE49-F238E27FC236}">
                  <a16:creationId xmlns:a16="http://schemas.microsoft.com/office/drawing/2014/main" id="{C47D7938-C142-43F7-911F-2D779A61C35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104187" y="935792"/>
              <a:ext cx="914400" cy="914400"/>
            </a:xfrm>
            <a:prstGeom prst="rect">
              <a:avLst/>
            </a:prstGeom>
          </p:spPr>
        </p:pic>
        <p:pic>
          <p:nvPicPr>
            <p:cNvPr id="49" name="Graphic 48" descr="Plant with solid fill">
              <a:extLst>
                <a:ext uri="{FF2B5EF4-FFF2-40B4-BE49-F238E27FC236}">
                  <a16:creationId xmlns:a16="http://schemas.microsoft.com/office/drawing/2014/main" id="{D71D6B01-453E-441F-AD28-A6C59D4AD26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9991666" y="1394249"/>
              <a:ext cx="914400" cy="914400"/>
            </a:xfrm>
            <a:prstGeom prst="rect">
              <a:avLst/>
            </a:prstGeom>
          </p:spPr>
        </p:pic>
        <p:pic>
          <p:nvPicPr>
            <p:cNvPr id="50" name="Graphic 49" descr="Plant with solid fill">
              <a:extLst>
                <a:ext uri="{FF2B5EF4-FFF2-40B4-BE49-F238E27FC236}">
                  <a16:creationId xmlns:a16="http://schemas.microsoft.com/office/drawing/2014/main" id="{C096F366-713F-4CFA-9051-7978FDAF239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355133" y="2315814"/>
              <a:ext cx="914400" cy="914400"/>
            </a:xfrm>
            <a:prstGeom prst="rect">
              <a:avLst/>
            </a:prstGeom>
          </p:spPr>
        </p:pic>
        <p:pic>
          <p:nvPicPr>
            <p:cNvPr id="51" name="Graphic 50" descr="Plant with solid fill">
              <a:extLst>
                <a:ext uri="{FF2B5EF4-FFF2-40B4-BE49-F238E27FC236}">
                  <a16:creationId xmlns:a16="http://schemas.microsoft.com/office/drawing/2014/main" id="{48682E16-33BF-4B62-BE44-9571AB87291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626688" y="2308649"/>
              <a:ext cx="914400" cy="914400"/>
            </a:xfrm>
            <a:prstGeom prst="rect">
              <a:avLst/>
            </a:prstGeom>
          </p:spPr>
        </p:pic>
        <p:pic>
          <p:nvPicPr>
            <p:cNvPr id="52" name="Graphic 51" descr="Lotus Flower with solid fill">
              <a:extLst>
                <a:ext uri="{FF2B5EF4-FFF2-40B4-BE49-F238E27FC236}">
                  <a16:creationId xmlns:a16="http://schemas.microsoft.com/office/drawing/2014/main" id="{AAE30AAF-83D0-4AD5-93D3-FCFF46FEDF5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9001238" y="639567"/>
              <a:ext cx="914400" cy="914400"/>
            </a:xfrm>
            <a:prstGeom prst="rect">
              <a:avLst/>
            </a:prstGeom>
          </p:spPr>
        </p:pic>
      </p:grp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341AA863-A04D-4E4C-B370-8E17A3A66199}"/>
              </a:ext>
            </a:extLst>
          </p:cNvPr>
          <p:cNvSpPr/>
          <p:nvPr/>
        </p:nvSpPr>
        <p:spPr>
          <a:xfrm>
            <a:off x="2738964" y="2258310"/>
            <a:ext cx="1171411" cy="100983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3X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625845CD-F61D-4FC1-98CB-4686D65E480A}"/>
              </a:ext>
            </a:extLst>
          </p:cNvPr>
          <p:cNvSpPr/>
          <p:nvPr/>
        </p:nvSpPr>
        <p:spPr>
          <a:xfrm>
            <a:off x="7010861" y="2207205"/>
            <a:ext cx="1065967" cy="10659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2X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D18200F-29D5-4288-BB1C-D0618C21A13E}"/>
              </a:ext>
            </a:extLst>
          </p:cNvPr>
          <p:cNvSpPr/>
          <p:nvPr/>
        </p:nvSpPr>
        <p:spPr>
          <a:xfrm>
            <a:off x="2254917" y="3363654"/>
            <a:ext cx="8322507" cy="1202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E8BAD65F-99C9-4A58-8F57-97EC36A80061}"/>
              </a:ext>
            </a:extLst>
          </p:cNvPr>
          <p:cNvSpPr/>
          <p:nvPr/>
        </p:nvSpPr>
        <p:spPr>
          <a:xfrm>
            <a:off x="2215798" y="3363654"/>
            <a:ext cx="102687" cy="141805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5" name="Graphic 54" descr="Rubber duck with solid fill">
            <a:extLst>
              <a:ext uri="{FF2B5EF4-FFF2-40B4-BE49-F238E27FC236}">
                <a16:creationId xmlns:a16="http://schemas.microsoft.com/office/drawing/2014/main" id="{68F18D04-0EDB-4A1E-8CA0-C7D1DA72AD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1306881" y="3501526"/>
            <a:ext cx="571155" cy="571155"/>
          </a:xfrm>
          <a:prstGeom prst="rect">
            <a:avLst/>
          </a:prstGeom>
        </p:spPr>
      </p:pic>
      <p:pic>
        <p:nvPicPr>
          <p:cNvPr id="56" name="Graphic 55" descr="Rubber duck with solid fill">
            <a:extLst>
              <a:ext uri="{FF2B5EF4-FFF2-40B4-BE49-F238E27FC236}">
                <a16:creationId xmlns:a16="http://schemas.microsoft.com/office/drawing/2014/main" id="{9A589D76-DF62-4614-A5D6-A4119F09B4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1306880" y="4016716"/>
            <a:ext cx="571155" cy="571155"/>
          </a:xfrm>
          <a:prstGeom prst="rect">
            <a:avLst/>
          </a:prstGeom>
        </p:spPr>
      </p:pic>
      <p:sp>
        <p:nvSpPr>
          <p:cNvPr id="57" name="Isosceles Triangle 56">
            <a:extLst>
              <a:ext uri="{FF2B5EF4-FFF2-40B4-BE49-F238E27FC236}">
                <a16:creationId xmlns:a16="http://schemas.microsoft.com/office/drawing/2014/main" id="{CB682D21-7C2F-4B72-8C70-3C28CF86D3D7}"/>
              </a:ext>
            </a:extLst>
          </p:cNvPr>
          <p:cNvSpPr/>
          <p:nvPr/>
        </p:nvSpPr>
        <p:spPr>
          <a:xfrm>
            <a:off x="2603437" y="3627878"/>
            <a:ext cx="1171411" cy="100983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3X</a:t>
            </a: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32D2E44B-CA86-4E69-B567-B4E32D8A66FD}"/>
              </a:ext>
            </a:extLst>
          </p:cNvPr>
          <p:cNvSpPr/>
          <p:nvPr/>
        </p:nvSpPr>
        <p:spPr>
          <a:xfrm>
            <a:off x="4034382" y="3706159"/>
            <a:ext cx="1973122" cy="1009837"/>
          </a:xfrm>
          <a:custGeom>
            <a:avLst/>
            <a:gdLst>
              <a:gd name="connsiteX0" fmla="*/ 1109993 w 3754363"/>
              <a:gd name="connsiteY0" fmla="*/ 469187 h 1921469"/>
              <a:gd name="connsiteX1" fmla="*/ 1109993 w 3754363"/>
              <a:gd name="connsiteY1" fmla="*/ 469187 h 1921469"/>
              <a:gd name="connsiteX2" fmla="*/ 870391 w 3754363"/>
              <a:gd name="connsiteY2" fmla="*/ 488746 h 1921469"/>
              <a:gd name="connsiteX3" fmla="*/ 718806 w 3754363"/>
              <a:gd name="connsiteY3" fmla="*/ 527865 h 1921469"/>
              <a:gd name="connsiteX4" fmla="*/ 528103 w 3754363"/>
              <a:gd name="connsiteY4" fmla="*/ 625662 h 1921469"/>
              <a:gd name="connsiteX5" fmla="*/ 459645 w 3754363"/>
              <a:gd name="connsiteY5" fmla="*/ 674560 h 1921469"/>
              <a:gd name="connsiteX6" fmla="*/ 415636 w 3754363"/>
              <a:gd name="connsiteY6" fmla="*/ 733238 h 1921469"/>
              <a:gd name="connsiteX7" fmla="*/ 410746 w 3754363"/>
              <a:gd name="connsiteY7" fmla="*/ 1051078 h 1921469"/>
              <a:gd name="connsiteX8" fmla="*/ 449865 w 3754363"/>
              <a:gd name="connsiteY8" fmla="*/ 1095086 h 1921469"/>
              <a:gd name="connsiteX9" fmla="*/ 474314 w 3754363"/>
              <a:gd name="connsiteY9" fmla="*/ 1143985 h 1921469"/>
              <a:gd name="connsiteX10" fmla="*/ 503653 w 3754363"/>
              <a:gd name="connsiteY10" fmla="*/ 1187993 h 1921469"/>
              <a:gd name="connsiteX11" fmla="*/ 493874 w 3754363"/>
              <a:gd name="connsiteY11" fmla="*/ 1222222 h 1921469"/>
              <a:gd name="connsiteX12" fmla="*/ 303170 w 3754363"/>
              <a:gd name="connsiteY12" fmla="*/ 1280900 h 1921469"/>
              <a:gd name="connsiteX13" fmla="*/ 195593 w 3754363"/>
              <a:gd name="connsiteY13" fmla="*/ 1315129 h 1921469"/>
              <a:gd name="connsiteX14" fmla="*/ 146695 w 3754363"/>
              <a:gd name="connsiteY14" fmla="*/ 1339578 h 1921469"/>
              <a:gd name="connsiteX15" fmla="*/ 83127 w 3754363"/>
              <a:gd name="connsiteY15" fmla="*/ 1393367 h 1921469"/>
              <a:gd name="connsiteX16" fmla="*/ 58678 w 3754363"/>
              <a:gd name="connsiteY16" fmla="*/ 1427595 h 1921469"/>
              <a:gd name="connsiteX17" fmla="*/ 9780 w 3754363"/>
              <a:gd name="connsiteY17" fmla="*/ 1574291 h 1921469"/>
              <a:gd name="connsiteX18" fmla="*/ 0 w 3754363"/>
              <a:gd name="connsiteY18" fmla="*/ 1632969 h 1921469"/>
              <a:gd name="connsiteX19" fmla="*/ 9780 w 3754363"/>
              <a:gd name="connsiteY19" fmla="*/ 1774774 h 1921469"/>
              <a:gd name="connsiteX20" fmla="*/ 39119 w 3754363"/>
              <a:gd name="connsiteY20" fmla="*/ 1799223 h 1921469"/>
              <a:gd name="connsiteX21" fmla="*/ 122246 w 3754363"/>
              <a:gd name="connsiteY21" fmla="*/ 1853011 h 1921469"/>
              <a:gd name="connsiteX22" fmla="*/ 210263 w 3754363"/>
              <a:gd name="connsiteY22" fmla="*/ 1877461 h 1921469"/>
              <a:gd name="connsiteX23" fmla="*/ 464535 w 3754363"/>
              <a:gd name="connsiteY23" fmla="*/ 1911690 h 1921469"/>
              <a:gd name="connsiteX24" fmla="*/ 640569 w 3754363"/>
              <a:gd name="connsiteY24" fmla="*/ 1921469 h 1921469"/>
              <a:gd name="connsiteX25" fmla="*/ 1633206 w 3754363"/>
              <a:gd name="connsiteY25" fmla="*/ 1901910 h 1921469"/>
              <a:gd name="connsiteX26" fmla="*/ 1995054 w 3754363"/>
              <a:gd name="connsiteY26" fmla="*/ 1809003 h 1921469"/>
              <a:gd name="connsiteX27" fmla="*/ 2127080 w 3754363"/>
              <a:gd name="connsiteY27" fmla="*/ 1716096 h 1921469"/>
              <a:gd name="connsiteX28" fmla="*/ 2312894 w 3754363"/>
              <a:gd name="connsiteY28" fmla="*/ 1520502 h 1921469"/>
              <a:gd name="connsiteX29" fmla="*/ 2415581 w 3754363"/>
              <a:gd name="connsiteY29" fmla="*/ 1383587 h 1921469"/>
              <a:gd name="connsiteX30" fmla="*/ 2704081 w 3754363"/>
              <a:gd name="connsiteY30" fmla="*/ 1139095 h 1921469"/>
              <a:gd name="connsiteX31" fmla="*/ 2929014 w 3754363"/>
              <a:gd name="connsiteY31" fmla="*/ 1016849 h 1921469"/>
              <a:gd name="connsiteX32" fmla="*/ 3193065 w 3754363"/>
              <a:gd name="connsiteY32" fmla="*/ 835925 h 1921469"/>
              <a:gd name="connsiteX33" fmla="*/ 3638040 w 3754363"/>
              <a:gd name="connsiteY33" fmla="*/ 562094 h 1921469"/>
              <a:gd name="connsiteX34" fmla="*/ 3716278 w 3754363"/>
              <a:gd name="connsiteY34" fmla="*/ 474077 h 1921469"/>
              <a:gd name="connsiteX35" fmla="*/ 3750507 w 3754363"/>
              <a:gd name="connsiteY35" fmla="*/ 278483 h 1921469"/>
              <a:gd name="connsiteX36" fmla="*/ 3706498 w 3754363"/>
              <a:gd name="connsiteY36" fmla="*/ 190466 h 1921469"/>
              <a:gd name="connsiteX37" fmla="*/ 3476676 w 3754363"/>
              <a:gd name="connsiteY37" fmla="*/ 48661 h 1921469"/>
              <a:gd name="connsiteX38" fmla="*/ 3325091 w 3754363"/>
              <a:gd name="connsiteY38" fmla="*/ 29101 h 1921469"/>
              <a:gd name="connsiteX39" fmla="*/ 2131970 w 3754363"/>
              <a:gd name="connsiteY39" fmla="*/ 63330 h 1921469"/>
              <a:gd name="connsiteX40" fmla="*/ 1907037 w 3754363"/>
              <a:gd name="connsiteY40" fmla="*/ 151347 h 1921469"/>
              <a:gd name="connsiteX41" fmla="*/ 1662545 w 3754363"/>
              <a:gd name="connsiteY41" fmla="*/ 249144 h 1921469"/>
              <a:gd name="connsiteX42" fmla="*/ 1559859 w 3754363"/>
              <a:gd name="connsiteY42" fmla="*/ 312712 h 1921469"/>
              <a:gd name="connsiteX43" fmla="*/ 1393604 w 3754363"/>
              <a:gd name="connsiteY43" fmla="*/ 386060 h 1921469"/>
              <a:gd name="connsiteX44" fmla="*/ 1344706 w 3754363"/>
              <a:gd name="connsiteY44" fmla="*/ 400729 h 1921469"/>
              <a:gd name="connsiteX45" fmla="*/ 1276248 w 3754363"/>
              <a:gd name="connsiteY45" fmla="*/ 430068 h 1921469"/>
              <a:gd name="connsiteX46" fmla="*/ 1109993 w 3754363"/>
              <a:gd name="connsiteY46" fmla="*/ 469187 h 1921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754363" h="1921469">
                <a:moveTo>
                  <a:pt x="1109993" y="469187"/>
                </a:moveTo>
                <a:lnTo>
                  <a:pt x="1109993" y="469187"/>
                </a:lnTo>
                <a:cubicBezTo>
                  <a:pt x="1030126" y="475707"/>
                  <a:pt x="949637" y="476859"/>
                  <a:pt x="870391" y="488746"/>
                </a:cubicBezTo>
                <a:cubicBezTo>
                  <a:pt x="818785" y="496487"/>
                  <a:pt x="768218" y="511084"/>
                  <a:pt x="718806" y="527865"/>
                </a:cubicBezTo>
                <a:cubicBezTo>
                  <a:pt x="660157" y="547784"/>
                  <a:pt x="581364" y="591300"/>
                  <a:pt x="528103" y="625662"/>
                </a:cubicBezTo>
                <a:cubicBezTo>
                  <a:pt x="504539" y="640865"/>
                  <a:pt x="479910" y="655176"/>
                  <a:pt x="459645" y="674560"/>
                </a:cubicBezTo>
                <a:cubicBezTo>
                  <a:pt x="441977" y="691460"/>
                  <a:pt x="430306" y="713679"/>
                  <a:pt x="415636" y="733238"/>
                </a:cubicBezTo>
                <a:cubicBezTo>
                  <a:pt x="387086" y="856959"/>
                  <a:pt x="379884" y="862818"/>
                  <a:pt x="410746" y="1051078"/>
                </a:cubicBezTo>
                <a:cubicBezTo>
                  <a:pt x="413921" y="1070447"/>
                  <a:pt x="438782" y="1078888"/>
                  <a:pt x="449865" y="1095086"/>
                </a:cubicBezTo>
                <a:cubicBezTo>
                  <a:pt x="460156" y="1110126"/>
                  <a:pt x="465183" y="1128214"/>
                  <a:pt x="474314" y="1143985"/>
                </a:cubicBezTo>
                <a:cubicBezTo>
                  <a:pt x="483147" y="1159243"/>
                  <a:pt x="493873" y="1173324"/>
                  <a:pt x="503653" y="1187993"/>
                </a:cubicBezTo>
                <a:cubicBezTo>
                  <a:pt x="500393" y="1199403"/>
                  <a:pt x="504082" y="1216173"/>
                  <a:pt x="493874" y="1222222"/>
                </a:cubicBezTo>
                <a:cubicBezTo>
                  <a:pt x="399979" y="1277864"/>
                  <a:pt x="386866" y="1255148"/>
                  <a:pt x="303170" y="1280900"/>
                </a:cubicBezTo>
                <a:cubicBezTo>
                  <a:pt x="154236" y="1326725"/>
                  <a:pt x="324037" y="1289440"/>
                  <a:pt x="195593" y="1315129"/>
                </a:cubicBezTo>
                <a:cubicBezTo>
                  <a:pt x="179294" y="1323279"/>
                  <a:pt x="162245" y="1330076"/>
                  <a:pt x="146695" y="1339578"/>
                </a:cubicBezTo>
                <a:cubicBezTo>
                  <a:pt x="127031" y="1351595"/>
                  <a:pt x="98825" y="1374530"/>
                  <a:pt x="83127" y="1393367"/>
                </a:cubicBezTo>
                <a:cubicBezTo>
                  <a:pt x="74151" y="1404138"/>
                  <a:pt x="66828" y="1416186"/>
                  <a:pt x="58678" y="1427595"/>
                </a:cubicBezTo>
                <a:cubicBezTo>
                  <a:pt x="43766" y="1469348"/>
                  <a:pt x="20340" y="1532053"/>
                  <a:pt x="9780" y="1574291"/>
                </a:cubicBezTo>
                <a:cubicBezTo>
                  <a:pt x="4971" y="1593528"/>
                  <a:pt x="3260" y="1613410"/>
                  <a:pt x="0" y="1632969"/>
                </a:cubicBezTo>
                <a:cubicBezTo>
                  <a:pt x="3260" y="1680237"/>
                  <a:pt x="-1072" y="1728653"/>
                  <a:pt x="9780" y="1774774"/>
                </a:cubicBezTo>
                <a:cubicBezTo>
                  <a:pt x="12696" y="1787166"/>
                  <a:pt x="28669" y="1791953"/>
                  <a:pt x="39119" y="1799223"/>
                </a:cubicBezTo>
                <a:cubicBezTo>
                  <a:pt x="66212" y="1818070"/>
                  <a:pt x="90446" y="1844177"/>
                  <a:pt x="122246" y="1853011"/>
                </a:cubicBezTo>
                <a:cubicBezTo>
                  <a:pt x="151585" y="1861161"/>
                  <a:pt x="180489" y="1871081"/>
                  <a:pt x="210263" y="1877461"/>
                </a:cubicBezTo>
                <a:cubicBezTo>
                  <a:pt x="283537" y="1893163"/>
                  <a:pt x="391607" y="1905993"/>
                  <a:pt x="464535" y="1911690"/>
                </a:cubicBezTo>
                <a:cubicBezTo>
                  <a:pt x="523125" y="1916267"/>
                  <a:pt x="581891" y="1918209"/>
                  <a:pt x="640569" y="1921469"/>
                </a:cubicBezTo>
                <a:cubicBezTo>
                  <a:pt x="971448" y="1914949"/>
                  <a:pt x="1302545" y="1915574"/>
                  <a:pt x="1633206" y="1901910"/>
                </a:cubicBezTo>
                <a:cubicBezTo>
                  <a:pt x="1750069" y="1897081"/>
                  <a:pt x="1890401" y="1863018"/>
                  <a:pt x="1995054" y="1809003"/>
                </a:cubicBezTo>
                <a:cubicBezTo>
                  <a:pt x="2042873" y="1784322"/>
                  <a:pt x="2084499" y="1749000"/>
                  <a:pt x="2127080" y="1716096"/>
                </a:cubicBezTo>
                <a:cubicBezTo>
                  <a:pt x="2209716" y="1652241"/>
                  <a:pt x="2244612" y="1606667"/>
                  <a:pt x="2312894" y="1520502"/>
                </a:cubicBezTo>
                <a:cubicBezTo>
                  <a:pt x="2348326" y="1475791"/>
                  <a:pt x="2377837" y="1426364"/>
                  <a:pt x="2415581" y="1383587"/>
                </a:cubicBezTo>
                <a:cubicBezTo>
                  <a:pt x="2482225" y="1308058"/>
                  <a:pt x="2626648" y="1188805"/>
                  <a:pt x="2704081" y="1139095"/>
                </a:cubicBezTo>
                <a:cubicBezTo>
                  <a:pt x="2775892" y="1092994"/>
                  <a:pt x="2856487" y="1061816"/>
                  <a:pt x="2929014" y="1016849"/>
                </a:cubicBezTo>
                <a:cubicBezTo>
                  <a:pt x="3019695" y="960627"/>
                  <a:pt x="3102926" y="893013"/>
                  <a:pt x="3193065" y="835925"/>
                </a:cubicBezTo>
                <a:cubicBezTo>
                  <a:pt x="3310532" y="761529"/>
                  <a:pt x="3555916" y="654483"/>
                  <a:pt x="3638040" y="562094"/>
                </a:cubicBezTo>
                <a:lnTo>
                  <a:pt x="3716278" y="474077"/>
                </a:lnTo>
                <a:cubicBezTo>
                  <a:pt x="3736314" y="410629"/>
                  <a:pt x="3764776" y="348046"/>
                  <a:pt x="3750507" y="278483"/>
                </a:cubicBezTo>
                <a:cubicBezTo>
                  <a:pt x="3743916" y="246350"/>
                  <a:pt x="3726897" y="216154"/>
                  <a:pt x="3706498" y="190466"/>
                </a:cubicBezTo>
                <a:cubicBezTo>
                  <a:pt x="3650611" y="120090"/>
                  <a:pt x="3560812" y="72500"/>
                  <a:pt x="3476676" y="48661"/>
                </a:cubicBezTo>
                <a:cubicBezTo>
                  <a:pt x="3427658" y="34773"/>
                  <a:pt x="3375619" y="35621"/>
                  <a:pt x="3325091" y="29101"/>
                </a:cubicBezTo>
                <a:cubicBezTo>
                  <a:pt x="2908134" y="30988"/>
                  <a:pt x="2517443" y="-56595"/>
                  <a:pt x="2131970" y="63330"/>
                </a:cubicBezTo>
                <a:cubicBezTo>
                  <a:pt x="2038560" y="92391"/>
                  <a:pt x="1999645" y="115030"/>
                  <a:pt x="1907037" y="151347"/>
                </a:cubicBezTo>
                <a:cubicBezTo>
                  <a:pt x="1828509" y="182142"/>
                  <a:pt x="1738059" y="209671"/>
                  <a:pt x="1662545" y="249144"/>
                </a:cubicBezTo>
                <a:cubicBezTo>
                  <a:pt x="1626869" y="267793"/>
                  <a:pt x="1595132" y="293311"/>
                  <a:pt x="1559859" y="312712"/>
                </a:cubicBezTo>
                <a:cubicBezTo>
                  <a:pt x="1518839" y="335273"/>
                  <a:pt x="1440609" y="369138"/>
                  <a:pt x="1393604" y="386060"/>
                </a:cubicBezTo>
                <a:cubicBezTo>
                  <a:pt x="1377593" y="391824"/>
                  <a:pt x="1360640" y="394754"/>
                  <a:pt x="1344706" y="400729"/>
                </a:cubicBezTo>
                <a:cubicBezTo>
                  <a:pt x="1321460" y="409446"/>
                  <a:pt x="1300382" y="424243"/>
                  <a:pt x="1276248" y="430068"/>
                </a:cubicBezTo>
                <a:lnTo>
                  <a:pt x="1109993" y="469187"/>
                </a:lnTo>
                <a:close/>
              </a:path>
            </a:pathLst>
          </a:custGeom>
          <a:solidFill>
            <a:srgbClr val="97E9FF">
              <a:alpha val="69804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" name="Graphic 60" descr="Rubber duck with solid fill">
            <a:extLst>
              <a:ext uri="{FF2B5EF4-FFF2-40B4-BE49-F238E27FC236}">
                <a16:creationId xmlns:a16="http://schemas.microsoft.com/office/drawing/2014/main" id="{EA3A5B2B-F0AE-42FD-B197-31EE102499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5049912" y="3394865"/>
            <a:ext cx="571155" cy="571155"/>
          </a:xfrm>
          <a:prstGeom prst="rect">
            <a:avLst/>
          </a:prstGeom>
        </p:spPr>
      </p:pic>
      <p:pic>
        <p:nvPicPr>
          <p:cNvPr id="62" name="Graphic 61" descr="Rubber duck with solid fill">
            <a:extLst>
              <a:ext uri="{FF2B5EF4-FFF2-40B4-BE49-F238E27FC236}">
                <a16:creationId xmlns:a16="http://schemas.microsoft.com/office/drawing/2014/main" id="{8EB40DEC-7B68-435B-98A0-2C4C4AC5DE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4764334" y="4104365"/>
            <a:ext cx="571155" cy="571155"/>
          </a:xfrm>
          <a:prstGeom prst="rect">
            <a:avLst/>
          </a:prstGeom>
        </p:spPr>
      </p:pic>
      <p:pic>
        <p:nvPicPr>
          <p:cNvPr id="64" name="Graphic 63" descr="Plant with solid fill">
            <a:extLst>
              <a:ext uri="{FF2B5EF4-FFF2-40B4-BE49-F238E27FC236}">
                <a16:creationId xmlns:a16="http://schemas.microsoft.com/office/drawing/2014/main" id="{E0AD1880-3BFF-4C40-BD5A-F10405B391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048937" y="4300015"/>
            <a:ext cx="480567" cy="480567"/>
          </a:xfrm>
          <a:prstGeom prst="rect">
            <a:avLst/>
          </a:prstGeom>
        </p:spPr>
      </p:pic>
      <p:grpSp>
        <p:nvGrpSpPr>
          <p:cNvPr id="34" name="Group 33">
            <a:extLst>
              <a:ext uri="{FF2B5EF4-FFF2-40B4-BE49-F238E27FC236}">
                <a16:creationId xmlns:a16="http://schemas.microsoft.com/office/drawing/2014/main" id="{A7BB4EFD-DC55-4785-AC38-7C3D28C6D4EA}"/>
              </a:ext>
            </a:extLst>
          </p:cNvPr>
          <p:cNvGrpSpPr/>
          <p:nvPr/>
        </p:nvGrpSpPr>
        <p:grpSpPr>
          <a:xfrm>
            <a:off x="8160126" y="3423602"/>
            <a:ext cx="2053061" cy="1361526"/>
            <a:chOff x="8160126" y="3423602"/>
            <a:chExt cx="2053061" cy="1361526"/>
          </a:xfrm>
        </p:grpSpPr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184D3326-DE25-40F7-BD6E-24215748FA16}"/>
                </a:ext>
              </a:extLst>
            </p:cNvPr>
            <p:cNvSpPr/>
            <p:nvPr/>
          </p:nvSpPr>
          <p:spPr>
            <a:xfrm>
              <a:off x="8240064" y="3748486"/>
              <a:ext cx="1973123" cy="1009837"/>
            </a:xfrm>
            <a:custGeom>
              <a:avLst/>
              <a:gdLst>
                <a:gd name="connsiteX0" fmla="*/ 1109993 w 3754363"/>
                <a:gd name="connsiteY0" fmla="*/ 469187 h 1921469"/>
                <a:gd name="connsiteX1" fmla="*/ 1109993 w 3754363"/>
                <a:gd name="connsiteY1" fmla="*/ 469187 h 1921469"/>
                <a:gd name="connsiteX2" fmla="*/ 870391 w 3754363"/>
                <a:gd name="connsiteY2" fmla="*/ 488746 h 1921469"/>
                <a:gd name="connsiteX3" fmla="*/ 718806 w 3754363"/>
                <a:gd name="connsiteY3" fmla="*/ 527865 h 1921469"/>
                <a:gd name="connsiteX4" fmla="*/ 528103 w 3754363"/>
                <a:gd name="connsiteY4" fmla="*/ 625662 h 1921469"/>
                <a:gd name="connsiteX5" fmla="*/ 459645 w 3754363"/>
                <a:gd name="connsiteY5" fmla="*/ 674560 h 1921469"/>
                <a:gd name="connsiteX6" fmla="*/ 415636 w 3754363"/>
                <a:gd name="connsiteY6" fmla="*/ 733238 h 1921469"/>
                <a:gd name="connsiteX7" fmla="*/ 410746 w 3754363"/>
                <a:gd name="connsiteY7" fmla="*/ 1051078 h 1921469"/>
                <a:gd name="connsiteX8" fmla="*/ 449865 w 3754363"/>
                <a:gd name="connsiteY8" fmla="*/ 1095086 h 1921469"/>
                <a:gd name="connsiteX9" fmla="*/ 474314 w 3754363"/>
                <a:gd name="connsiteY9" fmla="*/ 1143985 h 1921469"/>
                <a:gd name="connsiteX10" fmla="*/ 503653 w 3754363"/>
                <a:gd name="connsiteY10" fmla="*/ 1187993 h 1921469"/>
                <a:gd name="connsiteX11" fmla="*/ 493874 w 3754363"/>
                <a:gd name="connsiteY11" fmla="*/ 1222222 h 1921469"/>
                <a:gd name="connsiteX12" fmla="*/ 303170 w 3754363"/>
                <a:gd name="connsiteY12" fmla="*/ 1280900 h 1921469"/>
                <a:gd name="connsiteX13" fmla="*/ 195593 w 3754363"/>
                <a:gd name="connsiteY13" fmla="*/ 1315129 h 1921469"/>
                <a:gd name="connsiteX14" fmla="*/ 146695 w 3754363"/>
                <a:gd name="connsiteY14" fmla="*/ 1339578 h 1921469"/>
                <a:gd name="connsiteX15" fmla="*/ 83127 w 3754363"/>
                <a:gd name="connsiteY15" fmla="*/ 1393367 h 1921469"/>
                <a:gd name="connsiteX16" fmla="*/ 58678 w 3754363"/>
                <a:gd name="connsiteY16" fmla="*/ 1427595 h 1921469"/>
                <a:gd name="connsiteX17" fmla="*/ 9780 w 3754363"/>
                <a:gd name="connsiteY17" fmla="*/ 1574291 h 1921469"/>
                <a:gd name="connsiteX18" fmla="*/ 0 w 3754363"/>
                <a:gd name="connsiteY18" fmla="*/ 1632969 h 1921469"/>
                <a:gd name="connsiteX19" fmla="*/ 9780 w 3754363"/>
                <a:gd name="connsiteY19" fmla="*/ 1774774 h 1921469"/>
                <a:gd name="connsiteX20" fmla="*/ 39119 w 3754363"/>
                <a:gd name="connsiteY20" fmla="*/ 1799223 h 1921469"/>
                <a:gd name="connsiteX21" fmla="*/ 122246 w 3754363"/>
                <a:gd name="connsiteY21" fmla="*/ 1853011 h 1921469"/>
                <a:gd name="connsiteX22" fmla="*/ 210263 w 3754363"/>
                <a:gd name="connsiteY22" fmla="*/ 1877461 h 1921469"/>
                <a:gd name="connsiteX23" fmla="*/ 464535 w 3754363"/>
                <a:gd name="connsiteY23" fmla="*/ 1911690 h 1921469"/>
                <a:gd name="connsiteX24" fmla="*/ 640569 w 3754363"/>
                <a:gd name="connsiteY24" fmla="*/ 1921469 h 1921469"/>
                <a:gd name="connsiteX25" fmla="*/ 1633206 w 3754363"/>
                <a:gd name="connsiteY25" fmla="*/ 1901910 h 1921469"/>
                <a:gd name="connsiteX26" fmla="*/ 1995054 w 3754363"/>
                <a:gd name="connsiteY26" fmla="*/ 1809003 h 1921469"/>
                <a:gd name="connsiteX27" fmla="*/ 2127080 w 3754363"/>
                <a:gd name="connsiteY27" fmla="*/ 1716096 h 1921469"/>
                <a:gd name="connsiteX28" fmla="*/ 2312894 w 3754363"/>
                <a:gd name="connsiteY28" fmla="*/ 1520502 h 1921469"/>
                <a:gd name="connsiteX29" fmla="*/ 2415581 w 3754363"/>
                <a:gd name="connsiteY29" fmla="*/ 1383587 h 1921469"/>
                <a:gd name="connsiteX30" fmla="*/ 2704081 w 3754363"/>
                <a:gd name="connsiteY30" fmla="*/ 1139095 h 1921469"/>
                <a:gd name="connsiteX31" fmla="*/ 2929014 w 3754363"/>
                <a:gd name="connsiteY31" fmla="*/ 1016849 h 1921469"/>
                <a:gd name="connsiteX32" fmla="*/ 3193065 w 3754363"/>
                <a:gd name="connsiteY32" fmla="*/ 835925 h 1921469"/>
                <a:gd name="connsiteX33" fmla="*/ 3638040 w 3754363"/>
                <a:gd name="connsiteY33" fmla="*/ 562094 h 1921469"/>
                <a:gd name="connsiteX34" fmla="*/ 3716278 w 3754363"/>
                <a:gd name="connsiteY34" fmla="*/ 474077 h 1921469"/>
                <a:gd name="connsiteX35" fmla="*/ 3750507 w 3754363"/>
                <a:gd name="connsiteY35" fmla="*/ 278483 h 1921469"/>
                <a:gd name="connsiteX36" fmla="*/ 3706498 w 3754363"/>
                <a:gd name="connsiteY36" fmla="*/ 190466 h 1921469"/>
                <a:gd name="connsiteX37" fmla="*/ 3476676 w 3754363"/>
                <a:gd name="connsiteY37" fmla="*/ 48661 h 1921469"/>
                <a:gd name="connsiteX38" fmla="*/ 3325091 w 3754363"/>
                <a:gd name="connsiteY38" fmla="*/ 29101 h 1921469"/>
                <a:gd name="connsiteX39" fmla="*/ 2131970 w 3754363"/>
                <a:gd name="connsiteY39" fmla="*/ 63330 h 1921469"/>
                <a:gd name="connsiteX40" fmla="*/ 1907037 w 3754363"/>
                <a:gd name="connsiteY40" fmla="*/ 151347 h 1921469"/>
                <a:gd name="connsiteX41" fmla="*/ 1662545 w 3754363"/>
                <a:gd name="connsiteY41" fmla="*/ 249144 h 1921469"/>
                <a:gd name="connsiteX42" fmla="*/ 1559859 w 3754363"/>
                <a:gd name="connsiteY42" fmla="*/ 312712 h 1921469"/>
                <a:gd name="connsiteX43" fmla="*/ 1393604 w 3754363"/>
                <a:gd name="connsiteY43" fmla="*/ 386060 h 1921469"/>
                <a:gd name="connsiteX44" fmla="*/ 1344706 w 3754363"/>
                <a:gd name="connsiteY44" fmla="*/ 400729 h 1921469"/>
                <a:gd name="connsiteX45" fmla="*/ 1276248 w 3754363"/>
                <a:gd name="connsiteY45" fmla="*/ 430068 h 1921469"/>
                <a:gd name="connsiteX46" fmla="*/ 1109993 w 3754363"/>
                <a:gd name="connsiteY46" fmla="*/ 469187 h 1921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3754363" h="1921469">
                  <a:moveTo>
                    <a:pt x="1109993" y="469187"/>
                  </a:moveTo>
                  <a:lnTo>
                    <a:pt x="1109993" y="469187"/>
                  </a:lnTo>
                  <a:cubicBezTo>
                    <a:pt x="1030126" y="475707"/>
                    <a:pt x="949637" y="476859"/>
                    <a:pt x="870391" y="488746"/>
                  </a:cubicBezTo>
                  <a:cubicBezTo>
                    <a:pt x="818785" y="496487"/>
                    <a:pt x="768218" y="511084"/>
                    <a:pt x="718806" y="527865"/>
                  </a:cubicBezTo>
                  <a:cubicBezTo>
                    <a:pt x="660157" y="547784"/>
                    <a:pt x="581364" y="591300"/>
                    <a:pt x="528103" y="625662"/>
                  </a:cubicBezTo>
                  <a:cubicBezTo>
                    <a:pt x="504539" y="640865"/>
                    <a:pt x="479910" y="655176"/>
                    <a:pt x="459645" y="674560"/>
                  </a:cubicBezTo>
                  <a:cubicBezTo>
                    <a:pt x="441977" y="691460"/>
                    <a:pt x="430306" y="713679"/>
                    <a:pt x="415636" y="733238"/>
                  </a:cubicBezTo>
                  <a:cubicBezTo>
                    <a:pt x="387086" y="856959"/>
                    <a:pt x="379884" y="862818"/>
                    <a:pt x="410746" y="1051078"/>
                  </a:cubicBezTo>
                  <a:cubicBezTo>
                    <a:pt x="413921" y="1070447"/>
                    <a:pt x="438782" y="1078888"/>
                    <a:pt x="449865" y="1095086"/>
                  </a:cubicBezTo>
                  <a:cubicBezTo>
                    <a:pt x="460156" y="1110126"/>
                    <a:pt x="465183" y="1128214"/>
                    <a:pt x="474314" y="1143985"/>
                  </a:cubicBezTo>
                  <a:cubicBezTo>
                    <a:pt x="483147" y="1159243"/>
                    <a:pt x="493873" y="1173324"/>
                    <a:pt x="503653" y="1187993"/>
                  </a:cubicBezTo>
                  <a:cubicBezTo>
                    <a:pt x="500393" y="1199403"/>
                    <a:pt x="504082" y="1216173"/>
                    <a:pt x="493874" y="1222222"/>
                  </a:cubicBezTo>
                  <a:cubicBezTo>
                    <a:pt x="399979" y="1277864"/>
                    <a:pt x="386866" y="1255148"/>
                    <a:pt x="303170" y="1280900"/>
                  </a:cubicBezTo>
                  <a:cubicBezTo>
                    <a:pt x="154236" y="1326725"/>
                    <a:pt x="324037" y="1289440"/>
                    <a:pt x="195593" y="1315129"/>
                  </a:cubicBezTo>
                  <a:cubicBezTo>
                    <a:pt x="179294" y="1323279"/>
                    <a:pt x="162245" y="1330076"/>
                    <a:pt x="146695" y="1339578"/>
                  </a:cubicBezTo>
                  <a:cubicBezTo>
                    <a:pt x="127031" y="1351595"/>
                    <a:pt x="98825" y="1374530"/>
                    <a:pt x="83127" y="1393367"/>
                  </a:cubicBezTo>
                  <a:cubicBezTo>
                    <a:pt x="74151" y="1404138"/>
                    <a:pt x="66828" y="1416186"/>
                    <a:pt x="58678" y="1427595"/>
                  </a:cubicBezTo>
                  <a:cubicBezTo>
                    <a:pt x="43766" y="1469348"/>
                    <a:pt x="20340" y="1532053"/>
                    <a:pt x="9780" y="1574291"/>
                  </a:cubicBezTo>
                  <a:cubicBezTo>
                    <a:pt x="4971" y="1593528"/>
                    <a:pt x="3260" y="1613410"/>
                    <a:pt x="0" y="1632969"/>
                  </a:cubicBezTo>
                  <a:cubicBezTo>
                    <a:pt x="3260" y="1680237"/>
                    <a:pt x="-1072" y="1728653"/>
                    <a:pt x="9780" y="1774774"/>
                  </a:cubicBezTo>
                  <a:cubicBezTo>
                    <a:pt x="12696" y="1787166"/>
                    <a:pt x="28669" y="1791953"/>
                    <a:pt x="39119" y="1799223"/>
                  </a:cubicBezTo>
                  <a:cubicBezTo>
                    <a:pt x="66212" y="1818070"/>
                    <a:pt x="90446" y="1844177"/>
                    <a:pt x="122246" y="1853011"/>
                  </a:cubicBezTo>
                  <a:cubicBezTo>
                    <a:pt x="151585" y="1861161"/>
                    <a:pt x="180489" y="1871081"/>
                    <a:pt x="210263" y="1877461"/>
                  </a:cubicBezTo>
                  <a:cubicBezTo>
                    <a:pt x="283537" y="1893163"/>
                    <a:pt x="391607" y="1905993"/>
                    <a:pt x="464535" y="1911690"/>
                  </a:cubicBezTo>
                  <a:cubicBezTo>
                    <a:pt x="523125" y="1916267"/>
                    <a:pt x="581891" y="1918209"/>
                    <a:pt x="640569" y="1921469"/>
                  </a:cubicBezTo>
                  <a:cubicBezTo>
                    <a:pt x="971448" y="1914949"/>
                    <a:pt x="1302545" y="1915574"/>
                    <a:pt x="1633206" y="1901910"/>
                  </a:cubicBezTo>
                  <a:cubicBezTo>
                    <a:pt x="1750069" y="1897081"/>
                    <a:pt x="1890401" y="1863018"/>
                    <a:pt x="1995054" y="1809003"/>
                  </a:cubicBezTo>
                  <a:cubicBezTo>
                    <a:pt x="2042873" y="1784322"/>
                    <a:pt x="2084499" y="1749000"/>
                    <a:pt x="2127080" y="1716096"/>
                  </a:cubicBezTo>
                  <a:cubicBezTo>
                    <a:pt x="2209716" y="1652241"/>
                    <a:pt x="2244612" y="1606667"/>
                    <a:pt x="2312894" y="1520502"/>
                  </a:cubicBezTo>
                  <a:cubicBezTo>
                    <a:pt x="2348326" y="1475791"/>
                    <a:pt x="2377837" y="1426364"/>
                    <a:pt x="2415581" y="1383587"/>
                  </a:cubicBezTo>
                  <a:cubicBezTo>
                    <a:pt x="2482225" y="1308058"/>
                    <a:pt x="2626648" y="1188805"/>
                    <a:pt x="2704081" y="1139095"/>
                  </a:cubicBezTo>
                  <a:cubicBezTo>
                    <a:pt x="2775892" y="1092994"/>
                    <a:pt x="2856487" y="1061816"/>
                    <a:pt x="2929014" y="1016849"/>
                  </a:cubicBezTo>
                  <a:cubicBezTo>
                    <a:pt x="3019695" y="960627"/>
                    <a:pt x="3102926" y="893013"/>
                    <a:pt x="3193065" y="835925"/>
                  </a:cubicBezTo>
                  <a:cubicBezTo>
                    <a:pt x="3310532" y="761529"/>
                    <a:pt x="3555916" y="654483"/>
                    <a:pt x="3638040" y="562094"/>
                  </a:cubicBezTo>
                  <a:lnTo>
                    <a:pt x="3716278" y="474077"/>
                  </a:lnTo>
                  <a:cubicBezTo>
                    <a:pt x="3736314" y="410629"/>
                    <a:pt x="3764776" y="348046"/>
                    <a:pt x="3750507" y="278483"/>
                  </a:cubicBezTo>
                  <a:cubicBezTo>
                    <a:pt x="3743916" y="246350"/>
                    <a:pt x="3726897" y="216154"/>
                    <a:pt x="3706498" y="190466"/>
                  </a:cubicBezTo>
                  <a:cubicBezTo>
                    <a:pt x="3650611" y="120090"/>
                    <a:pt x="3560812" y="72500"/>
                    <a:pt x="3476676" y="48661"/>
                  </a:cubicBezTo>
                  <a:cubicBezTo>
                    <a:pt x="3427658" y="34773"/>
                    <a:pt x="3375619" y="35621"/>
                    <a:pt x="3325091" y="29101"/>
                  </a:cubicBezTo>
                  <a:cubicBezTo>
                    <a:pt x="2908134" y="30988"/>
                    <a:pt x="2517443" y="-56595"/>
                    <a:pt x="2131970" y="63330"/>
                  </a:cubicBezTo>
                  <a:cubicBezTo>
                    <a:pt x="2038560" y="92391"/>
                    <a:pt x="1999645" y="115030"/>
                    <a:pt x="1907037" y="151347"/>
                  </a:cubicBezTo>
                  <a:cubicBezTo>
                    <a:pt x="1828509" y="182142"/>
                    <a:pt x="1738059" y="209671"/>
                    <a:pt x="1662545" y="249144"/>
                  </a:cubicBezTo>
                  <a:cubicBezTo>
                    <a:pt x="1626869" y="267793"/>
                    <a:pt x="1595132" y="293311"/>
                    <a:pt x="1559859" y="312712"/>
                  </a:cubicBezTo>
                  <a:cubicBezTo>
                    <a:pt x="1518839" y="335273"/>
                    <a:pt x="1440609" y="369138"/>
                    <a:pt x="1393604" y="386060"/>
                  </a:cubicBezTo>
                  <a:cubicBezTo>
                    <a:pt x="1377593" y="391824"/>
                    <a:pt x="1360640" y="394754"/>
                    <a:pt x="1344706" y="400729"/>
                  </a:cubicBezTo>
                  <a:cubicBezTo>
                    <a:pt x="1321460" y="409446"/>
                    <a:pt x="1300382" y="424243"/>
                    <a:pt x="1276248" y="430068"/>
                  </a:cubicBezTo>
                  <a:lnTo>
                    <a:pt x="1109993" y="469187"/>
                  </a:lnTo>
                  <a:close/>
                </a:path>
              </a:pathLst>
            </a:custGeom>
            <a:solidFill>
              <a:srgbClr val="97E9FF">
                <a:alpha val="69804"/>
              </a:srgb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9" name="Graphic 68" descr="Plant with solid fill">
              <a:extLst>
                <a:ext uri="{FF2B5EF4-FFF2-40B4-BE49-F238E27FC236}">
                  <a16:creationId xmlns:a16="http://schemas.microsoft.com/office/drawing/2014/main" id="{8ECA5EAB-0A73-4ABC-970C-217E7034EB8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160126" y="3974939"/>
              <a:ext cx="480567" cy="480567"/>
            </a:xfrm>
            <a:prstGeom prst="rect">
              <a:avLst/>
            </a:prstGeom>
          </p:spPr>
        </p:pic>
        <p:pic>
          <p:nvPicPr>
            <p:cNvPr id="70" name="Graphic 69" descr="Plant with solid fill">
              <a:extLst>
                <a:ext uri="{FF2B5EF4-FFF2-40B4-BE49-F238E27FC236}">
                  <a16:creationId xmlns:a16="http://schemas.microsoft.com/office/drawing/2014/main" id="{11C89202-6A38-4A04-AE3F-D8720984F48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633733" y="3579284"/>
              <a:ext cx="480567" cy="480567"/>
            </a:xfrm>
            <a:prstGeom prst="rect">
              <a:avLst/>
            </a:prstGeom>
          </p:spPr>
        </p:pic>
        <p:pic>
          <p:nvPicPr>
            <p:cNvPr id="71" name="Graphic 70" descr="Plant with solid fill">
              <a:extLst>
                <a:ext uri="{FF2B5EF4-FFF2-40B4-BE49-F238E27FC236}">
                  <a16:creationId xmlns:a16="http://schemas.microsoft.com/office/drawing/2014/main" id="{DEFB60FB-0113-4BDE-BF8B-939EDACDDCA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9625706" y="3820228"/>
              <a:ext cx="480567" cy="480567"/>
            </a:xfrm>
            <a:prstGeom prst="rect">
              <a:avLst/>
            </a:prstGeom>
          </p:spPr>
        </p:pic>
        <p:pic>
          <p:nvPicPr>
            <p:cNvPr id="72" name="Graphic 71" descr="Plant with solid fill">
              <a:extLst>
                <a:ext uri="{FF2B5EF4-FFF2-40B4-BE49-F238E27FC236}">
                  <a16:creationId xmlns:a16="http://schemas.microsoft.com/office/drawing/2014/main" id="{8BE2D858-0132-49CE-A1D7-E778E3A614B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240064" y="4304561"/>
              <a:ext cx="480567" cy="480567"/>
            </a:xfrm>
            <a:prstGeom prst="rect">
              <a:avLst/>
            </a:prstGeom>
          </p:spPr>
        </p:pic>
        <p:pic>
          <p:nvPicPr>
            <p:cNvPr id="73" name="Graphic 72" descr="Plant with solid fill">
              <a:extLst>
                <a:ext uri="{FF2B5EF4-FFF2-40B4-BE49-F238E27FC236}">
                  <a16:creationId xmlns:a16="http://schemas.microsoft.com/office/drawing/2014/main" id="{C5A7FDA1-6498-4F4D-8BFB-2C5A046EAD9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908336" y="4300795"/>
              <a:ext cx="480567" cy="480567"/>
            </a:xfrm>
            <a:prstGeom prst="rect">
              <a:avLst/>
            </a:prstGeom>
          </p:spPr>
        </p:pic>
        <p:pic>
          <p:nvPicPr>
            <p:cNvPr id="74" name="Graphic 73" descr="Lotus Flower with solid fill">
              <a:extLst>
                <a:ext uri="{FF2B5EF4-FFF2-40B4-BE49-F238E27FC236}">
                  <a16:creationId xmlns:a16="http://schemas.microsoft.com/office/drawing/2014/main" id="{C12D5889-66E2-4BC4-9936-BF8F93DD01F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9105182" y="3423602"/>
              <a:ext cx="480567" cy="480567"/>
            </a:xfrm>
            <a:prstGeom prst="rect">
              <a:avLst/>
            </a:prstGeom>
          </p:spPr>
        </p:pic>
      </p:grpSp>
      <p:sp>
        <p:nvSpPr>
          <p:cNvPr id="75" name="Oval 74">
            <a:extLst>
              <a:ext uri="{FF2B5EF4-FFF2-40B4-BE49-F238E27FC236}">
                <a16:creationId xmlns:a16="http://schemas.microsoft.com/office/drawing/2014/main" id="{40A4F603-35FB-41AD-817F-926E2EE7A233}"/>
              </a:ext>
            </a:extLst>
          </p:cNvPr>
          <p:cNvSpPr/>
          <p:nvPr/>
        </p:nvSpPr>
        <p:spPr>
          <a:xfrm>
            <a:off x="7020988" y="3653393"/>
            <a:ext cx="1065967" cy="10659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2X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05AC332A-3C85-4AB6-9511-4C0783F0C402}"/>
              </a:ext>
            </a:extLst>
          </p:cNvPr>
          <p:cNvSpPr/>
          <p:nvPr/>
        </p:nvSpPr>
        <p:spPr>
          <a:xfrm>
            <a:off x="2254216" y="4782085"/>
            <a:ext cx="8322507" cy="1202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6E4ECF2D-8C4A-419A-966D-1CF00295AE8B}"/>
              </a:ext>
            </a:extLst>
          </p:cNvPr>
          <p:cNvSpPr/>
          <p:nvPr/>
        </p:nvSpPr>
        <p:spPr>
          <a:xfrm>
            <a:off x="2215098" y="4782085"/>
            <a:ext cx="98436" cy="116806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5" name="Graphic 64" descr="Plant with solid fill">
            <a:extLst>
              <a:ext uri="{FF2B5EF4-FFF2-40B4-BE49-F238E27FC236}">
                <a16:creationId xmlns:a16="http://schemas.microsoft.com/office/drawing/2014/main" id="{829E98BB-C947-408F-9528-F30F9D6A80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352173" y="5092390"/>
            <a:ext cx="480567" cy="480567"/>
          </a:xfrm>
          <a:prstGeom prst="rect">
            <a:avLst/>
          </a:prstGeom>
        </p:spPr>
      </p:pic>
      <p:sp>
        <p:nvSpPr>
          <p:cNvPr id="67" name="Isosceles Triangle 66">
            <a:extLst>
              <a:ext uri="{FF2B5EF4-FFF2-40B4-BE49-F238E27FC236}">
                <a16:creationId xmlns:a16="http://schemas.microsoft.com/office/drawing/2014/main" id="{8C75C325-BBDE-4CCC-9C2C-ACA4628F7303}"/>
              </a:ext>
            </a:extLst>
          </p:cNvPr>
          <p:cNvSpPr/>
          <p:nvPr/>
        </p:nvSpPr>
        <p:spPr>
          <a:xfrm>
            <a:off x="2603437" y="4985709"/>
            <a:ext cx="804955" cy="69392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3X</a:t>
            </a:r>
            <a:endParaRPr lang="en-US" sz="2400" dirty="0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7FDD58BC-8C35-44F5-968C-3EDD2C191B98}"/>
              </a:ext>
            </a:extLst>
          </p:cNvPr>
          <p:cNvGrpSpPr/>
          <p:nvPr/>
        </p:nvGrpSpPr>
        <p:grpSpPr>
          <a:xfrm>
            <a:off x="3901862" y="4860582"/>
            <a:ext cx="1341978" cy="898540"/>
            <a:chOff x="3898598" y="4781096"/>
            <a:chExt cx="1973122" cy="1321131"/>
          </a:xfrm>
        </p:grpSpPr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4EDFE9F-59EA-42F0-BD14-770AD6303702}"/>
                </a:ext>
              </a:extLst>
            </p:cNvPr>
            <p:cNvSpPr/>
            <p:nvPr/>
          </p:nvSpPr>
          <p:spPr>
            <a:xfrm>
              <a:off x="3898598" y="5092390"/>
              <a:ext cx="1973122" cy="1009837"/>
            </a:xfrm>
            <a:custGeom>
              <a:avLst/>
              <a:gdLst>
                <a:gd name="connsiteX0" fmla="*/ 1109993 w 3754363"/>
                <a:gd name="connsiteY0" fmla="*/ 469187 h 1921469"/>
                <a:gd name="connsiteX1" fmla="*/ 1109993 w 3754363"/>
                <a:gd name="connsiteY1" fmla="*/ 469187 h 1921469"/>
                <a:gd name="connsiteX2" fmla="*/ 870391 w 3754363"/>
                <a:gd name="connsiteY2" fmla="*/ 488746 h 1921469"/>
                <a:gd name="connsiteX3" fmla="*/ 718806 w 3754363"/>
                <a:gd name="connsiteY3" fmla="*/ 527865 h 1921469"/>
                <a:gd name="connsiteX4" fmla="*/ 528103 w 3754363"/>
                <a:gd name="connsiteY4" fmla="*/ 625662 h 1921469"/>
                <a:gd name="connsiteX5" fmla="*/ 459645 w 3754363"/>
                <a:gd name="connsiteY5" fmla="*/ 674560 h 1921469"/>
                <a:gd name="connsiteX6" fmla="*/ 415636 w 3754363"/>
                <a:gd name="connsiteY6" fmla="*/ 733238 h 1921469"/>
                <a:gd name="connsiteX7" fmla="*/ 410746 w 3754363"/>
                <a:gd name="connsiteY7" fmla="*/ 1051078 h 1921469"/>
                <a:gd name="connsiteX8" fmla="*/ 449865 w 3754363"/>
                <a:gd name="connsiteY8" fmla="*/ 1095086 h 1921469"/>
                <a:gd name="connsiteX9" fmla="*/ 474314 w 3754363"/>
                <a:gd name="connsiteY9" fmla="*/ 1143985 h 1921469"/>
                <a:gd name="connsiteX10" fmla="*/ 503653 w 3754363"/>
                <a:gd name="connsiteY10" fmla="*/ 1187993 h 1921469"/>
                <a:gd name="connsiteX11" fmla="*/ 493874 w 3754363"/>
                <a:gd name="connsiteY11" fmla="*/ 1222222 h 1921469"/>
                <a:gd name="connsiteX12" fmla="*/ 303170 w 3754363"/>
                <a:gd name="connsiteY12" fmla="*/ 1280900 h 1921469"/>
                <a:gd name="connsiteX13" fmla="*/ 195593 w 3754363"/>
                <a:gd name="connsiteY13" fmla="*/ 1315129 h 1921469"/>
                <a:gd name="connsiteX14" fmla="*/ 146695 w 3754363"/>
                <a:gd name="connsiteY14" fmla="*/ 1339578 h 1921469"/>
                <a:gd name="connsiteX15" fmla="*/ 83127 w 3754363"/>
                <a:gd name="connsiteY15" fmla="*/ 1393367 h 1921469"/>
                <a:gd name="connsiteX16" fmla="*/ 58678 w 3754363"/>
                <a:gd name="connsiteY16" fmla="*/ 1427595 h 1921469"/>
                <a:gd name="connsiteX17" fmla="*/ 9780 w 3754363"/>
                <a:gd name="connsiteY17" fmla="*/ 1574291 h 1921469"/>
                <a:gd name="connsiteX18" fmla="*/ 0 w 3754363"/>
                <a:gd name="connsiteY18" fmla="*/ 1632969 h 1921469"/>
                <a:gd name="connsiteX19" fmla="*/ 9780 w 3754363"/>
                <a:gd name="connsiteY19" fmla="*/ 1774774 h 1921469"/>
                <a:gd name="connsiteX20" fmla="*/ 39119 w 3754363"/>
                <a:gd name="connsiteY20" fmla="*/ 1799223 h 1921469"/>
                <a:gd name="connsiteX21" fmla="*/ 122246 w 3754363"/>
                <a:gd name="connsiteY21" fmla="*/ 1853011 h 1921469"/>
                <a:gd name="connsiteX22" fmla="*/ 210263 w 3754363"/>
                <a:gd name="connsiteY22" fmla="*/ 1877461 h 1921469"/>
                <a:gd name="connsiteX23" fmla="*/ 464535 w 3754363"/>
                <a:gd name="connsiteY23" fmla="*/ 1911690 h 1921469"/>
                <a:gd name="connsiteX24" fmla="*/ 640569 w 3754363"/>
                <a:gd name="connsiteY24" fmla="*/ 1921469 h 1921469"/>
                <a:gd name="connsiteX25" fmla="*/ 1633206 w 3754363"/>
                <a:gd name="connsiteY25" fmla="*/ 1901910 h 1921469"/>
                <a:gd name="connsiteX26" fmla="*/ 1995054 w 3754363"/>
                <a:gd name="connsiteY26" fmla="*/ 1809003 h 1921469"/>
                <a:gd name="connsiteX27" fmla="*/ 2127080 w 3754363"/>
                <a:gd name="connsiteY27" fmla="*/ 1716096 h 1921469"/>
                <a:gd name="connsiteX28" fmla="*/ 2312894 w 3754363"/>
                <a:gd name="connsiteY28" fmla="*/ 1520502 h 1921469"/>
                <a:gd name="connsiteX29" fmla="*/ 2415581 w 3754363"/>
                <a:gd name="connsiteY29" fmla="*/ 1383587 h 1921469"/>
                <a:gd name="connsiteX30" fmla="*/ 2704081 w 3754363"/>
                <a:gd name="connsiteY30" fmla="*/ 1139095 h 1921469"/>
                <a:gd name="connsiteX31" fmla="*/ 2929014 w 3754363"/>
                <a:gd name="connsiteY31" fmla="*/ 1016849 h 1921469"/>
                <a:gd name="connsiteX32" fmla="*/ 3193065 w 3754363"/>
                <a:gd name="connsiteY32" fmla="*/ 835925 h 1921469"/>
                <a:gd name="connsiteX33" fmla="*/ 3638040 w 3754363"/>
                <a:gd name="connsiteY33" fmla="*/ 562094 h 1921469"/>
                <a:gd name="connsiteX34" fmla="*/ 3716278 w 3754363"/>
                <a:gd name="connsiteY34" fmla="*/ 474077 h 1921469"/>
                <a:gd name="connsiteX35" fmla="*/ 3750507 w 3754363"/>
                <a:gd name="connsiteY35" fmla="*/ 278483 h 1921469"/>
                <a:gd name="connsiteX36" fmla="*/ 3706498 w 3754363"/>
                <a:gd name="connsiteY36" fmla="*/ 190466 h 1921469"/>
                <a:gd name="connsiteX37" fmla="*/ 3476676 w 3754363"/>
                <a:gd name="connsiteY37" fmla="*/ 48661 h 1921469"/>
                <a:gd name="connsiteX38" fmla="*/ 3325091 w 3754363"/>
                <a:gd name="connsiteY38" fmla="*/ 29101 h 1921469"/>
                <a:gd name="connsiteX39" fmla="*/ 2131970 w 3754363"/>
                <a:gd name="connsiteY39" fmla="*/ 63330 h 1921469"/>
                <a:gd name="connsiteX40" fmla="*/ 1907037 w 3754363"/>
                <a:gd name="connsiteY40" fmla="*/ 151347 h 1921469"/>
                <a:gd name="connsiteX41" fmla="*/ 1662545 w 3754363"/>
                <a:gd name="connsiteY41" fmla="*/ 249144 h 1921469"/>
                <a:gd name="connsiteX42" fmla="*/ 1559859 w 3754363"/>
                <a:gd name="connsiteY42" fmla="*/ 312712 h 1921469"/>
                <a:gd name="connsiteX43" fmla="*/ 1393604 w 3754363"/>
                <a:gd name="connsiteY43" fmla="*/ 386060 h 1921469"/>
                <a:gd name="connsiteX44" fmla="*/ 1344706 w 3754363"/>
                <a:gd name="connsiteY44" fmla="*/ 400729 h 1921469"/>
                <a:gd name="connsiteX45" fmla="*/ 1276248 w 3754363"/>
                <a:gd name="connsiteY45" fmla="*/ 430068 h 1921469"/>
                <a:gd name="connsiteX46" fmla="*/ 1109993 w 3754363"/>
                <a:gd name="connsiteY46" fmla="*/ 469187 h 1921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3754363" h="1921469">
                  <a:moveTo>
                    <a:pt x="1109993" y="469187"/>
                  </a:moveTo>
                  <a:lnTo>
                    <a:pt x="1109993" y="469187"/>
                  </a:lnTo>
                  <a:cubicBezTo>
                    <a:pt x="1030126" y="475707"/>
                    <a:pt x="949637" y="476859"/>
                    <a:pt x="870391" y="488746"/>
                  </a:cubicBezTo>
                  <a:cubicBezTo>
                    <a:pt x="818785" y="496487"/>
                    <a:pt x="768218" y="511084"/>
                    <a:pt x="718806" y="527865"/>
                  </a:cubicBezTo>
                  <a:cubicBezTo>
                    <a:pt x="660157" y="547784"/>
                    <a:pt x="581364" y="591300"/>
                    <a:pt x="528103" y="625662"/>
                  </a:cubicBezTo>
                  <a:cubicBezTo>
                    <a:pt x="504539" y="640865"/>
                    <a:pt x="479910" y="655176"/>
                    <a:pt x="459645" y="674560"/>
                  </a:cubicBezTo>
                  <a:cubicBezTo>
                    <a:pt x="441977" y="691460"/>
                    <a:pt x="430306" y="713679"/>
                    <a:pt x="415636" y="733238"/>
                  </a:cubicBezTo>
                  <a:cubicBezTo>
                    <a:pt x="387086" y="856959"/>
                    <a:pt x="379884" y="862818"/>
                    <a:pt x="410746" y="1051078"/>
                  </a:cubicBezTo>
                  <a:cubicBezTo>
                    <a:pt x="413921" y="1070447"/>
                    <a:pt x="438782" y="1078888"/>
                    <a:pt x="449865" y="1095086"/>
                  </a:cubicBezTo>
                  <a:cubicBezTo>
                    <a:pt x="460156" y="1110126"/>
                    <a:pt x="465183" y="1128214"/>
                    <a:pt x="474314" y="1143985"/>
                  </a:cubicBezTo>
                  <a:cubicBezTo>
                    <a:pt x="483147" y="1159243"/>
                    <a:pt x="493873" y="1173324"/>
                    <a:pt x="503653" y="1187993"/>
                  </a:cubicBezTo>
                  <a:cubicBezTo>
                    <a:pt x="500393" y="1199403"/>
                    <a:pt x="504082" y="1216173"/>
                    <a:pt x="493874" y="1222222"/>
                  </a:cubicBezTo>
                  <a:cubicBezTo>
                    <a:pt x="399979" y="1277864"/>
                    <a:pt x="386866" y="1255148"/>
                    <a:pt x="303170" y="1280900"/>
                  </a:cubicBezTo>
                  <a:cubicBezTo>
                    <a:pt x="154236" y="1326725"/>
                    <a:pt x="324037" y="1289440"/>
                    <a:pt x="195593" y="1315129"/>
                  </a:cubicBezTo>
                  <a:cubicBezTo>
                    <a:pt x="179294" y="1323279"/>
                    <a:pt x="162245" y="1330076"/>
                    <a:pt x="146695" y="1339578"/>
                  </a:cubicBezTo>
                  <a:cubicBezTo>
                    <a:pt x="127031" y="1351595"/>
                    <a:pt x="98825" y="1374530"/>
                    <a:pt x="83127" y="1393367"/>
                  </a:cubicBezTo>
                  <a:cubicBezTo>
                    <a:pt x="74151" y="1404138"/>
                    <a:pt x="66828" y="1416186"/>
                    <a:pt x="58678" y="1427595"/>
                  </a:cubicBezTo>
                  <a:cubicBezTo>
                    <a:pt x="43766" y="1469348"/>
                    <a:pt x="20340" y="1532053"/>
                    <a:pt x="9780" y="1574291"/>
                  </a:cubicBezTo>
                  <a:cubicBezTo>
                    <a:pt x="4971" y="1593528"/>
                    <a:pt x="3260" y="1613410"/>
                    <a:pt x="0" y="1632969"/>
                  </a:cubicBezTo>
                  <a:cubicBezTo>
                    <a:pt x="3260" y="1680237"/>
                    <a:pt x="-1072" y="1728653"/>
                    <a:pt x="9780" y="1774774"/>
                  </a:cubicBezTo>
                  <a:cubicBezTo>
                    <a:pt x="12696" y="1787166"/>
                    <a:pt x="28669" y="1791953"/>
                    <a:pt x="39119" y="1799223"/>
                  </a:cubicBezTo>
                  <a:cubicBezTo>
                    <a:pt x="66212" y="1818070"/>
                    <a:pt x="90446" y="1844177"/>
                    <a:pt x="122246" y="1853011"/>
                  </a:cubicBezTo>
                  <a:cubicBezTo>
                    <a:pt x="151585" y="1861161"/>
                    <a:pt x="180489" y="1871081"/>
                    <a:pt x="210263" y="1877461"/>
                  </a:cubicBezTo>
                  <a:cubicBezTo>
                    <a:pt x="283537" y="1893163"/>
                    <a:pt x="391607" y="1905993"/>
                    <a:pt x="464535" y="1911690"/>
                  </a:cubicBezTo>
                  <a:cubicBezTo>
                    <a:pt x="523125" y="1916267"/>
                    <a:pt x="581891" y="1918209"/>
                    <a:pt x="640569" y="1921469"/>
                  </a:cubicBezTo>
                  <a:cubicBezTo>
                    <a:pt x="971448" y="1914949"/>
                    <a:pt x="1302545" y="1915574"/>
                    <a:pt x="1633206" y="1901910"/>
                  </a:cubicBezTo>
                  <a:cubicBezTo>
                    <a:pt x="1750069" y="1897081"/>
                    <a:pt x="1890401" y="1863018"/>
                    <a:pt x="1995054" y="1809003"/>
                  </a:cubicBezTo>
                  <a:cubicBezTo>
                    <a:pt x="2042873" y="1784322"/>
                    <a:pt x="2084499" y="1749000"/>
                    <a:pt x="2127080" y="1716096"/>
                  </a:cubicBezTo>
                  <a:cubicBezTo>
                    <a:pt x="2209716" y="1652241"/>
                    <a:pt x="2244612" y="1606667"/>
                    <a:pt x="2312894" y="1520502"/>
                  </a:cubicBezTo>
                  <a:cubicBezTo>
                    <a:pt x="2348326" y="1475791"/>
                    <a:pt x="2377837" y="1426364"/>
                    <a:pt x="2415581" y="1383587"/>
                  </a:cubicBezTo>
                  <a:cubicBezTo>
                    <a:pt x="2482225" y="1308058"/>
                    <a:pt x="2626648" y="1188805"/>
                    <a:pt x="2704081" y="1139095"/>
                  </a:cubicBezTo>
                  <a:cubicBezTo>
                    <a:pt x="2775892" y="1092994"/>
                    <a:pt x="2856487" y="1061816"/>
                    <a:pt x="2929014" y="1016849"/>
                  </a:cubicBezTo>
                  <a:cubicBezTo>
                    <a:pt x="3019695" y="960627"/>
                    <a:pt x="3102926" y="893013"/>
                    <a:pt x="3193065" y="835925"/>
                  </a:cubicBezTo>
                  <a:cubicBezTo>
                    <a:pt x="3310532" y="761529"/>
                    <a:pt x="3555916" y="654483"/>
                    <a:pt x="3638040" y="562094"/>
                  </a:cubicBezTo>
                  <a:lnTo>
                    <a:pt x="3716278" y="474077"/>
                  </a:lnTo>
                  <a:cubicBezTo>
                    <a:pt x="3736314" y="410629"/>
                    <a:pt x="3764776" y="348046"/>
                    <a:pt x="3750507" y="278483"/>
                  </a:cubicBezTo>
                  <a:cubicBezTo>
                    <a:pt x="3743916" y="246350"/>
                    <a:pt x="3726897" y="216154"/>
                    <a:pt x="3706498" y="190466"/>
                  </a:cubicBezTo>
                  <a:cubicBezTo>
                    <a:pt x="3650611" y="120090"/>
                    <a:pt x="3560812" y="72500"/>
                    <a:pt x="3476676" y="48661"/>
                  </a:cubicBezTo>
                  <a:cubicBezTo>
                    <a:pt x="3427658" y="34773"/>
                    <a:pt x="3375619" y="35621"/>
                    <a:pt x="3325091" y="29101"/>
                  </a:cubicBezTo>
                  <a:cubicBezTo>
                    <a:pt x="2908134" y="30988"/>
                    <a:pt x="2517443" y="-56595"/>
                    <a:pt x="2131970" y="63330"/>
                  </a:cubicBezTo>
                  <a:cubicBezTo>
                    <a:pt x="2038560" y="92391"/>
                    <a:pt x="1999645" y="115030"/>
                    <a:pt x="1907037" y="151347"/>
                  </a:cubicBezTo>
                  <a:cubicBezTo>
                    <a:pt x="1828509" y="182142"/>
                    <a:pt x="1738059" y="209671"/>
                    <a:pt x="1662545" y="249144"/>
                  </a:cubicBezTo>
                  <a:cubicBezTo>
                    <a:pt x="1626869" y="267793"/>
                    <a:pt x="1595132" y="293311"/>
                    <a:pt x="1559859" y="312712"/>
                  </a:cubicBezTo>
                  <a:cubicBezTo>
                    <a:pt x="1518839" y="335273"/>
                    <a:pt x="1440609" y="369138"/>
                    <a:pt x="1393604" y="386060"/>
                  </a:cubicBezTo>
                  <a:cubicBezTo>
                    <a:pt x="1377593" y="391824"/>
                    <a:pt x="1360640" y="394754"/>
                    <a:pt x="1344706" y="400729"/>
                  </a:cubicBezTo>
                  <a:cubicBezTo>
                    <a:pt x="1321460" y="409446"/>
                    <a:pt x="1300382" y="424243"/>
                    <a:pt x="1276248" y="430068"/>
                  </a:cubicBezTo>
                  <a:lnTo>
                    <a:pt x="1109993" y="469187"/>
                  </a:lnTo>
                  <a:close/>
                </a:path>
              </a:pathLst>
            </a:custGeom>
            <a:solidFill>
              <a:srgbClr val="97E9FF">
                <a:alpha val="69804"/>
              </a:srgb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6" name="Graphic 75" descr="Rubber duck with solid fill">
              <a:extLst>
                <a:ext uri="{FF2B5EF4-FFF2-40B4-BE49-F238E27FC236}">
                  <a16:creationId xmlns:a16="http://schemas.microsoft.com/office/drawing/2014/main" id="{CF3C81CD-91B8-4140-AA7C-9938BDACB0F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4914128" y="4781096"/>
              <a:ext cx="571155" cy="571155"/>
            </a:xfrm>
            <a:prstGeom prst="rect">
              <a:avLst/>
            </a:prstGeom>
          </p:spPr>
        </p:pic>
        <p:pic>
          <p:nvPicPr>
            <p:cNvPr id="77" name="Graphic 76" descr="Rubber duck with solid fill">
              <a:extLst>
                <a:ext uri="{FF2B5EF4-FFF2-40B4-BE49-F238E27FC236}">
                  <a16:creationId xmlns:a16="http://schemas.microsoft.com/office/drawing/2014/main" id="{5AD28588-F4C9-4A7B-9C97-471351B0C8C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4628550" y="5490596"/>
              <a:ext cx="571155" cy="571155"/>
            </a:xfrm>
            <a:prstGeom prst="rect">
              <a:avLst/>
            </a:prstGeom>
          </p:spPr>
        </p:pic>
      </p:grpSp>
      <p:sp>
        <p:nvSpPr>
          <p:cNvPr id="78" name="Oval 77">
            <a:extLst>
              <a:ext uri="{FF2B5EF4-FFF2-40B4-BE49-F238E27FC236}">
                <a16:creationId xmlns:a16="http://schemas.microsoft.com/office/drawing/2014/main" id="{ACA594CF-1211-4224-9826-4607D0B485CF}"/>
              </a:ext>
            </a:extLst>
          </p:cNvPr>
          <p:cNvSpPr/>
          <p:nvPr/>
        </p:nvSpPr>
        <p:spPr>
          <a:xfrm>
            <a:off x="7077509" y="5010821"/>
            <a:ext cx="720772" cy="7207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2X</a:t>
            </a:r>
            <a:endParaRPr lang="en-US" sz="3600" dirty="0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E750B193-2DA2-46AB-BF9E-9405CD070623}"/>
              </a:ext>
            </a:extLst>
          </p:cNvPr>
          <p:cNvGrpSpPr/>
          <p:nvPr/>
        </p:nvGrpSpPr>
        <p:grpSpPr>
          <a:xfrm>
            <a:off x="8393639" y="4805124"/>
            <a:ext cx="1425132" cy="983392"/>
            <a:chOff x="8393639" y="4805124"/>
            <a:chExt cx="1425132" cy="983392"/>
          </a:xfrm>
        </p:grpSpPr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74EDDC5A-3622-48BE-AEAF-4631A872FF63}"/>
                </a:ext>
              </a:extLst>
            </p:cNvPr>
            <p:cNvSpPr/>
            <p:nvPr/>
          </p:nvSpPr>
          <p:spPr>
            <a:xfrm>
              <a:off x="8393639" y="5039779"/>
              <a:ext cx="1425132" cy="729377"/>
            </a:xfrm>
            <a:custGeom>
              <a:avLst/>
              <a:gdLst>
                <a:gd name="connsiteX0" fmla="*/ 1109993 w 3754363"/>
                <a:gd name="connsiteY0" fmla="*/ 469187 h 1921469"/>
                <a:gd name="connsiteX1" fmla="*/ 1109993 w 3754363"/>
                <a:gd name="connsiteY1" fmla="*/ 469187 h 1921469"/>
                <a:gd name="connsiteX2" fmla="*/ 870391 w 3754363"/>
                <a:gd name="connsiteY2" fmla="*/ 488746 h 1921469"/>
                <a:gd name="connsiteX3" fmla="*/ 718806 w 3754363"/>
                <a:gd name="connsiteY3" fmla="*/ 527865 h 1921469"/>
                <a:gd name="connsiteX4" fmla="*/ 528103 w 3754363"/>
                <a:gd name="connsiteY4" fmla="*/ 625662 h 1921469"/>
                <a:gd name="connsiteX5" fmla="*/ 459645 w 3754363"/>
                <a:gd name="connsiteY5" fmla="*/ 674560 h 1921469"/>
                <a:gd name="connsiteX6" fmla="*/ 415636 w 3754363"/>
                <a:gd name="connsiteY6" fmla="*/ 733238 h 1921469"/>
                <a:gd name="connsiteX7" fmla="*/ 410746 w 3754363"/>
                <a:gd name="connsiteY7" fmla="*/ 1051078 h 1921469"/>
                <a:gd name="connsiteX8" fmla="*/ 449865 w 3754363"/>
                <a:gd name="connsiteY8" fmla="*/ 1095086 h 1921469"/>
                <a:gd name="connsiteX9" fmla="*/ 474314 w 3754363"/>
                <a:gd name="connsiteY9" fmla="*/ 1143985 h 1921469"/>
                <a:gd name="connsiteX10" fmla="*/ 503653 w 3754363"/>
                <a:gd name="connsiteY10" fmla="*/ 1187993 h 1921469"/>
                <a:gd name="connsiteX11" fmla="*/ 493874 w 3754363"/>
                <a:gd name="connsiteY11" fmla="*/ 1222222 h 1921469"/>
                <a:gd name="connsiteX12" fmla="*/ 303170 w 3754363"/>
                <a:gd name="connsiteY12" fmla="*/ 1280900 h 1921469"/>
                <a:gd name="connsiteX13" fmla="*/ 195593 w 3754363"/>
                <a:gd name="connsiteY13" fmla="*/ 1315129 h 1921469"/>
                <a:gd name="connsiteX14" fmla="*/ 146695 w 3754363"/>
                <a:gd name="connsiteY14" fmla="*/ 1339578 h 1921469"/>
                <a:gd name="connsiteX15" fmla="*/ 83127 w 3754363"/>
                <a:gd name="connsiteY15" fmla="*/ 1393367 h 1921469"/>
                <a:gd name="connsiteX16" fmla="*/ 58678 w 3754363"/>
                <a:gd name="connsiteY16" fmla="*/ 1427595 h 1921469"/>
                <a:gd name="connsiteX17" fmla="*/ 9780 w 3754363"/>
                <a:gd name="connsiteY17" fmla="*/ 1574291 h 1921469"/>
                <a:gd name="connsiteX18" fmla="*/ 0 w 3754363"/>
                <a:gd name="connsiteY18" fmla="*/ 1632969 h 1921469"/>
                <a:gd name="connsiteX19" fmla="*/ 9780 w 3754363"/>
                <a:gd name="connsiteY19" fmla="*/ 1774774 h 1921469"/>
                <a:gd name="connsiteX20" fmla="*/ 39119 w 3754363"/>
                <a:gd name="connsiteY20" fmla="*/ 1799223 h 1921469"/>
                <a:gd name="connsiteX21" fmla="*/ 122246 w 3754363"/>
                <a:gd name="connsiteY21" fmla="*/ 1853011 h 1921469"/>
                <a:gd name="connsiteX22" fmla="*/ 210263 w 3754363"/>
                <a:gd name="connsiteY22" fmla="*/ 1877461 h 1921469"/>
                <a:gd name="connsiteX23" fmla="*/ 464535 w 3754363"/>
                <a:gd name="connsiteY23" fmla="*/ 1911690 h 1921469"/>
                <a:gd name="connsiteX24" fmla="*/ 640569 w 3754363"/>
                <a:gd name="connsiteY24" fmla="*/ 1921469 h 1921469"/>
                <a:gd name="connsiteX25" fmla="*/ 1633206 w 3754363"/>
                <a:gd name="connsiteY25" fmla="*/ 1901910 h 1921469"/>
                <a:gd name="connsiteX26" fmla="*/ 1995054 w 3754363"/>
                <a:gd name="connsiteY26" fmla="*/ 1809003 h 1921469"/>
                <a:gd name="connsiteX27" fmla="*/ 2127080 w 3754363"/>
                <a:gd name="connsiteY27" fmla="*/ 1716096 h 1921469"/>
                <a:gd name="connsiteX28" fmla="*/ 2312894 w 3754363"/>
                <a:gd name="connsiteY28" fmla="*/ 1520502 h 1921469"/>
                <a:gd name="connsiteX29" fmla="*/ 2415581 w 3754363"/>
                <a:gd name="connsiteY29" fmla="*/ 1383587 h 1921469"/>
                <a:gd name="connsiteX30" fmla="*/ 2704081 w 3754363"/>
                <a:gd name="connsiteY30" fmla="*/ 1139095 h 1921469"/>
                <a:gd name="connsiteX31" fmla="*/ 2929014 w 3754363"/>
                <a:gd name="connsiteY31" fmla="*/ 1016849 h 1921469"/>
                <a:gd name="connsiteX32" fmla="*/ 3193065 w 3754363"/>
                <a:gd name="connsiteY32" fmla="*/ 835925 h 1921469"/>
                <a:gd name="connsiteX33" fmla="*/ 3638040 w 3754363"/>
                <a:gd name="connsiteY33" fmla="*/ 562094 h 1921469"/>
                <a:gd name="connsiteX34" fmla="*/ 3716278 w 3754363"/>
                <a:gd name="connsiteY34" fmla="*/ 474077 h 1921469"/>
                <a:gd name="connsiteX35" fmla="*/ 3750507 w 3754363"/>
                <a:gd name="connsiteY35" fmla="*/ 278483 h 1921469"/>
                <a:gd name="connsiteX36" fmla="*/ 3706498 w 3754363"/>
                <a:gd name="connsiteY36" fmla="*/ 190466 h 1921469"/>
                <a:gd name="connsiteX37" fmla="*/ 3476676 w 3754363"/>
                <a:gd name="connsiteY37" fmla="*/ 48661 h 1921469"/>
                <a:gd name="connsiteX38" fmla="*/ 3325091 w 3754363"/>
                <a:gd name="connsiteY38" fmla="*/ 29101 h 1921469"/>
                <a:gd name="connsiteX39" fmla="*/ 2131970 w 3754363"/>
                <a:gd name="connsiteY39" fmla="*/ 63330 h 1921469"/>
                <a:gd name="connsiteX40" fmla="*/ 1907037 w 3754363"/>
                <a:gd name="connsiteY40" fmla="*/ 151347 h 1921469"/>
                <a:gd name="connsiteX41" fmla="*/ 1662545 w 3754363"/>
                <a:gd name="connsiteY41" fmla="*/ 249144 h 1921469"/>
                <a:gd name="connsiteX42" fmla="*/ 1559859 w 3754363"/>
                <a:gd name="connsiteY42" fmla="*/ 312712 h 1921469"/>
                <a:gd name="connsiteX43" fmla="*/ 1393604 w 3754363"/>
                <a:gd name="connsiteY43" fmla="*/ 386060 h 1921469"/>
                <a:gd name="connsiteX44" fmla="*/ 1344706 w 3754363"/>
                <a:gd name="connsiteY44" fmla="*/ 400729 h 1921469"/>
                <a:gd name="connsiteX45" fmla="*/ 1276248 w 3754363"/>
                <a:gd name="connsiteY45" fmla="*/ 430068 h 1921469"/>
                <a:gd name="connsiteX46" fmla="*/ 1109993 w 3754363"/>
                <a:gd name="connsiteY46" fmla="*/ 469187 h 1921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3754363" h="1921469">
                  <a:moveTo>
                    <a:pt x="1109993" y="469187"/>
                  </a:moveTo>
                  <a:lnTo>
                    <a:pt x="1109993" y="469187"/>
                  </a:lnTo>
                  <a:cubicBezTo>
                    <a:pt x="1030126" y="475707"/>
                    <a:pt x="949637" y="476859"/>
                    <a:pt x="870391" y="488746"/>
                  </a:cubicBezTo>
                  <a:cubicBezTo>
                    <a:pt x="818785" y="496487"/>
                    <a:pt x="768218" y="511084"/>
                    <a:pt x="718806" y="527865"/>
                  </a:cubicBezTo>
                  <a:cubicBezTo>
                    <a:pt x="660157" y="547784"/>
                    <a:pt x="581364" y="591300"/>
                    <a:pt x="528103" y="625662"/>
                  </a:cubicBezTo>
                  <a:cubicBezTo>
                    <a:pt x="504539" y="640865"/>
                    <a:pt x="479910" y="655176"/>
                    <a:pt x="459645" y="674560"/>
                  </a:cubicBezTo>
                  <a:cubicBezTo>
                    <a:pt x="441977" y="691460"/>
                    <a:pt x="430306" y="713679"/>
                    <a:pt x="415636" y="733238"/>
                  </a:cubicBezTo>
                  <a:cubicBezTo>
                    <a:pt x="387086" y="856959"/>
                    <a:pt x="379884" y="862818"/>
                    <a:pt x="410746" y="1051078"/>
                  </a:cubicBezTo>
                  <a:cubicBezTo>
                    <a:pt x="413921" y="1070447"/>
                    <a:pt x="438782" y="1078888"/>
                    <a:pt x="449865" y="1095086"/>
                  </a:cubicBezTo>
                  <a:cubicBezTo>
                    <a:pt x="460156" y="1110126"/>
                    <a:pt x="465183" y="1128214"/>
                    <a:pt x="474314" y="1143985"/>
                  </a:cubicBezTo>
                  <a:cubicBezTo>
                    <a:pt x="483147" y="1159243"/>
                    <a:pt x="493873" y="1173324"/>
                    <a:pt x="503653" y="1187993"/>
                  </a:cubicBezTo>
                  <a:cubicBezTo>
                    <a:pt x="500393" y="1199403"/>
                    <a:pt x="504082" y="1216173"/>
                    <a:pt x="493874" y="1222222"/>
                  </a:cubicBezTo>
                  <a:cubicBezTo>
                    <a:pt x="399979" y="1277864"/>
                    <a:pt x="386866" y="1255148"/>
                    <a:pt x="303170" y="1280900"/>
                  </a:cubicBezTo>
                  <a:cubicBezTo>
                    <a:pt x="154236" y="1326725"/>
                    <a:pt x="324037" y="1289440"/>
                    <a:pt x="195593" y="1315129"/>
                  </a:cubicBezTo>
                  <a:cubicBezTo>
                    <a:pt x="179294" y="1323279"/>
                    <a:pt x="162245" y="1330076"/>
                    <a:pt x="146695" y="1339578"/>
                  </a:cubicBezTo>
                  <a:cubicBezTo>
                    <a:pt x="127031" y="1351595"/>
                    <a:pt x="98825" y="1374530"/>
                    <a:pt x="83127" y="1393367"/>
                  </a:cubicBezTo>
                  <a:cubicBezTo>
                    <a:pt x="74151" y="1404138"/>
                    <a:pt x="66828" y="1416186"/>
                    <a:pt x="58678" y="1427595"/>
                  </a:cubicBezTo>
                  <a:cubicBezTo>
                    <a:pt x="43766" y="1469348"/>
                    <a:pt x="20340" y="1532053"/>
                    <a:pt x="9780" y="1574291"/>
                  </a:cubicBezTo>
                  <a:cubicBezTo>
                    <a:pt x="4971" y="1593528"/>
                    <a:pt x="3260" y="1613410"/>
                    <a:pt x="0" y="1632969"/>
                  </a:cubicBezTo>
                  <a:cubicBezTo>
                    <a:pt x="3260" y="1680237"/>
                    <a:pt x="-1072" y="1728653"/>
                    <a:pt x="9780" y="1774774"/>
                  </a:cubicBezTo>
                  <a:cubicBezTo>
                    <a:pt x="12696" y="1787166"/>
                    <a:pt x="28669" y="1791953"/>
                    <a:pt x="39119" y="1799223"/>
                  </a:cubicBezTo>
                  <a:cubicBezTo>
                    <a:pt x="66212" y="1818070"/>
                    <a:pt x="90446" y="1844177"/>
                    <a:pt x="122246" y="1853011"/>
                  </a:cubicBezTo>
                  <a:cubicBezTo>
                    <a:pt x="151585" y="1861161"/>
                    <a:pt x="180489" y="1871081"/>
                    <a:pt x="210263" y="1877461"/>
                  </a:cubicBezTo>
                  <a:cubicBezTo>
                    <a:pt x="283537" y="1893163"/>
                    <a:pt x="391607" y="1905993"/>
                    <a:pt x="464535" y="1911690"/>
                  </a:cubicBezTo>
                  <a:cubicBezTo>
                    <a:pt x="523125" y="1916267"/>
                    <a:pt x="581891" y="1918209"/>
                    <a:pt x="640569" y="1921469"/>
                  </a:cubicBezTo>
                  <a:cubicBezTo>
                    <a:pt x="971448" y="1914949"/>
                    <a:pt x="1302545" y="1915574"/>
                    <a:pt x="1633206" y="1901910"/>
                  </a:cubicBezTo>
                  <a:cubicBezTo>
                    <a:pt x="1750069" y="1897081"/>
                    <a:pt x="1890401" y="1863018"/>
                    <a:pt x="1995054" y="1809003"/>
                  </a:cubicBezTo>
                  <a:cubicBezTo>
                    <a:pt x="2042873" y="1784322"/>
                    <a:pt x="2084499" y="1749000"/>
                    <a:pt x="2127080" y="1716096"/>
                  </a:cubicBezTo>
                  <a:cubicBezTo>
                    <a:pt x="2209716" y="1652241"/>
                    <a:pt x="2244612" y="1606667"/>
                    <a:pt x="2312894" y="1520502"/>
                  </a:cubicBezTo>
                  <a:cubicBezTo>
                    <a:pt x="2348326" y="1475791"/>
                    <a:pt x="2377837" y="1426364"/>
                    <a:pt x="2415581" y="1383587"/>
                  </a:cubicBezTo>
                  <a:cubicBezTo>
                    <a:pt x="2482225" y="1308058"/>
                    <a:pt x="2626648" y="1188805"/>
                    <a:pt x="2704081" y="1139095"/>
                  </a:cubicBezTo>
                  <a:cubicBezTo>
                    <a:pt x="2775892" y="1092994"/>
                    <a:pt x="2856487" y="1061816"/>
                    <a:pt x="2929014" y="1016849"/>
                  </a:cubicBezTo>
                  <a:cubicBezTo>
                    <a:pt x="3019695" y="960627"/>
                    <a:pt x="3102926" y="893013"/>
                    <a:pt x="3193065" y="835925"/>
                  </a:cubicBezTo>
                  <a:cubicBezTo>
                    <a:pt x="3310532" y="761529"/>
                    <a:pt x="3555916" y="654483"/>
                    <a:pt x="3638040" y="562094"/>
                  </a:cubicBezTo>
                  <a:lnTo>
                    <a:pt x="3716278" y="474077"/>
                  </a:lnTo>
                  <a:cubicBezTo>
                    <a:pt x="3736314" y="410629"/>
                    <a:pt x="3764776" y="348046"/>
                    <a:pt x="3750507" y="278483"/>
                  </a:cubicBezTo>
                  <a:cubicBezTo>
                    <a:pt x="3743916" y="246350"/>
                    <a:pt x="3726897" y="216154"/>
                    <a:pt x="3706498" y="190466"/>
                  </a:cubicBezTo>
                  <a:cubicBezTo>
                    <a:pt x="3650611" y="120090"/>
                    <a:pt x="3560812" y="72500"/>
                    <a:pt x="3476676" y="48661"/>
                  </a:cubicBezTo>
                  <a:cubicBezTo>
                    <a:pt x="3427658" y="34773"/>
                    <a:pt x="3375619" y="35621"/>
                    <a:pt x="3325091" y="29101"/>
                  </a:cubicBezTo>
                  <a:cubicBezTo>
                    <a:pt x="2908134" y="30988"/>
                    <a:pt x="2517443" y="-56595"/>
                    <a:pt x="2131970" y="63330"/>
                  </a:cubicBezTo>
                  <a:cubicBezTo>
                    <a:pt x="2038560" y="92391"/>
                    <a:pt x="1999645" y="115030"/>
                    <a:pt x="1907037" y="151347"/>
                  </a:cubicBezTo>
                  <a:cubicBezTo>
                    <a:pt x="1828509" y="182142"/>
                    <a:pt x="1738059" y="209671"/>
                    <a:pt x="1662545" y="249144"/>
                  </a:cubicBezTo>
                  <a:cubicBezTo>
                    <a:pt x="1626869" y="267793"/>
                    <a:pt x="1595132" y="293311"/>
                    <a:pt x="1559859" y="312712"/>
                  </a:cubicBezTo>
                  <a:cubicBezTo>
                    <a:pt x="1518839" y="335273"/>
                    <a:pt x="1440609" y="369138"/>
                    <a:pt x="1393604" y="386060"/>
                  </a:cubicBezTo>
                  <a:cubicBezTo>
                    <a:pt x="1377593" y="391824"/>
                    <a:pt x="1360640" y="394754"/>
                    <a:pt x="1344706" y="400729"/>
                  </a:cubicBezTo>
                  <a:cubicBezTo>
                    <a:pt x="1321460" y="409446"/>
                    <a:pt x="1300382" y="424243"/>
                    <a:pt x="1276248" y="430068"/>
                  </a:cubicBezTo>
                  <a:lnTo>
                    <a:pt x="1109993" y="469187"/>
                  </a:lnTo>
                  <a:close/>
                </a:path>
              </a:pathLst>
            </a:custGeom>
            <a:solidFill>
              <a:srgbClr val="97E9FF">
                <a:alpha val="69804"/>
              </a:srgb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3" name="Graphic 82" descr="Plant with solid fill">
              <a:extLst>
                <a:ext uri="{FF2B5EF4-FFF2-40B4-BE49-F238E27FC236}">
                  <a16:creationId xmlns:a16="http://schemas.microsoft.com/office/drawing/2014/main" id="{6B074839-E17A-40E9-B909-8FDD0D68151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677975" y="4917569"/>
              <a:ext cx="347100" cy="347100"/>
            </a:xfrm>
            <a:prstGeom prst="rect">
              <a:avLst/>
            </a:prstGeom>
          </p:spPr>
        </p:pic>
        <p:pic>
          <p:nvPicPr>
            <p:cNvPr id="84" name="Graphic 83" descr="Plant with solid fill">
              <a:extLst>
                <a:ext uri="{FF2B5EF4-FFF2-40B4-BE49-F238E27FC236}">
                  <a16:creationId xmlns:a16="http://schemas.microsoft.com/office/drawing/2014/main" id="{3A31E447-CC7B-47F6-A117-EB996978B94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9394450" y="5091596"/>
              <a:ext cx="347100" cy="347100"/>
            </a:xfrm>
            <a:prstGeom prst="rect">
              <a:avLst/>
            </a:prstGeom>
          </p:spPr>
        </p:pic>
        <p:pic>
          <p:nvPicPr>
            <p:cNvPr id="85" name="Graphic 84" descr="Plant with solid fill">
              <a:extLst>
                <a:ext uri="{FF2B5EF4-FFF2-40B4-BE49-F238E27FC236}">
                  <a16:creationId xmlns:a16="http://schemas.microsoft.com/office/drawing/2014/main" id="{5E40BAD8-14ED-4BED-B339-12E10F3F0CC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393639" y="5441416"/>
              <a:ext cx="347100" cy="347100"/>
            </a:xfrm>
            <a:prstGeom prst="rect">
              <a:avLst/>
            </a:prstGeom>
          </p:spPr>
        </p:pic>
        <p:pic>
          <p:nvPicPr>
            <p:cNvPr id="86" name="Graphic 85" descr="Plant with solid fill">
              <a:extLst>
                <a:ext uri="{FF2B5EF4-FFF2-40B4-BE49-F238E27FC236}">
                  <a16:creationId xmlns:a16="http://schemas.microsoft.com/office/drawing/2014/main" id="{7768B4FA-50E2-4027-9CAB-70DA5403A93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876313" y="5438696"/>
              <a:ext cx="347100" cy="347100"/>
            </a:xfrm>
            <a:prstGeom prst="rect">
              <a:avLst/>
            </a:prstGeom>
          </p:spPr>
        </p:pic>
        <p:pic>
          <p:nvPicPr>
            <p:cNvPr id="87" name="Graphic 86" descr="Lotus Flower with solid fill">
              <a:extLst>
                <a:ext uri="{FF2B5EF4-FFF2-40B4-BE49-F238E27FC236}">
                  <a16:creationId xmlns:a16="http://schemas.microsoft.com/office/drawing/2014/main" id="{074723A1-3F3C-4957-8B64-A3DF75887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9018490" y="4805124"/>
              <a:ext cx="347100" cy="347100"/>
            </a:xfrm>
            <a:prstGeom prst="rect">
              <a:avLst/>
            </a:prstGeom>
          </p:spPr>
        </p:pic>
      </p:grpSp>
      <p:sp>
        <p:nvSpPr>
          <p:cNvPr id="79" name="Rectangle 78">
            <a:extLst>
              <a:ext uri="{FF2B5EF4-FFF2-40B4-BE49-F238E27FC236}">
                <a16:creationId xmlns:a16="http://schemas.microsoft.com/office/drawing/2014/main" id="{47A02CCA-DFE3-4251-A9A6-B99C74A3D41F}"/>
              </a:ext>
            </a:extLst>
          </p:cNvPr>
          <p:cNvSpPr/>
          <p:nvPr/>
        </p:nvSpPr>
        <p:spPr>
          <a:xfrm>
            <a:off x="2254870" y="5829915"/>
            <a:ext cx="8322507" cy="1202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4378FCB7-67A6-4582-A7CA-4A4E7DC11B72}"/>
              </a:ext>
            </a:extLst>
          </p:cNvPr>
          <p:cNvSpPr/>
          <p:nvPr/>
        </p:nvSpPr>
        <p:spPr>
          <a:xfrm>
            <a:off x="2215751" y="5829915"/>
            <a:ext cx="102687" cy="87545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Isosceles Triangle 81">
            <a:extLst>
              <a:ext uri="{FF2B5EF4-FFF2-40B4-BE49-F238E27FC236}">
                <a16:creationId xmlns:a16="http://schemas.microsoft.com/office/drawing/2014/main" id="{1D52488D-367F-485B-899C-B3D48E1182FB}"/>
              </a:ext>
            </a:extLst>
          </p:cNvPr>
          <p:cNvSpPr/>
          <p:nvPr/>
        </p:nvSpPr>
        <p:spPr>
          <a:xfrm>
            <a:off x="2546705" y="6010905"/>
            <a:ext cx="804955" cy="69392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3X</a:t>
            </a:r>
            <a:endParaRPr lang="en-US" sz="2400" dirty="0"/>
          </a:p>
        </p:txBody>
      </p:sp>
      <p:pic>
        <p:nvPicPr>
          <p:cNvPr id="90" name="Graphic 89" descr="Rubber duck with solid fill">
            <a:extLst>
              <a:ext uri="{FF2B5EF4-FFF2-40B4-BE49-F238E27FC236}">
                <a16:creationId xmlns:a16="http://schemas.microsoft.com/office/drawing/2014/main" id="{94896123-FEC8-48F1-91D3-4F4E781006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4327960" y="5929108"/>
            <a:ext cx="361832" cy="361832"/>
          </a:xfrm>
          <a:prstGeom prst="rect">
            <a:avLst/>
          </a:prstGeom>
        </p:spPr>
      </p:pic>
      <p:pic>
        <p:nvPicPr>
          <p:cNvPr id="91" name="Graphic 90" descr="Rubber duck with solid fill">
            <a:extLst>
              <a:ext uri="{FF2B5EF4-FFF2-40B4-BE49-F238E27FC236}">
                <a16:creationId xmlns:a16="http://schemas.microsoft.com/office/drawing/2014/main" id="{9A8E4AB6-5DEA-4932-B344-36DA08759F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4147044" y="6378583"/>
            <a:ext cx="361832" cy="361832"/>
          </a:xfrm>
          <a:prstGeom prst="rect">
            <a:avLst/>
          </a:prstGeom>
        </p:spPr>
      </p:pic>
      <p:sp>
        <p:nvSpPr>
          <p:cNvPr id="92" name="Oval 91">
            <a:extLst>
              <a:ext uri="{FF2B5EF4-FFF2-40B4-BE49-F238E27FC236}">
                <a16:creationId xmlns:a16="http://schemas.microsoft.com/office/drawing/2014/main" id="{7AC67F87-AF6B-4C55-A24B-2691BCFF77D7}"/>
              </a:ext>
            </a:extLst>
          </p:cNvPr>
          <p:cNvSpPr/>
          <p:nvPr/>
        </p:nvSpPr>
        <p:spPr>
          <a:xfrm>
            <a:off x="7092282" y="6019643"/>
            <a:ext cx="720772" cy="7207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2X</a:t>
            </a:r>
            <a:endParaRPr lang="en-US" sz="3600" dirty="0"/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D7279F50-AF77-4FE5-B35C-20D8323CE38F}"/>
              </a:ext>
            </a:extLst>
          </p:cNvPr>
          <p:cNvSpPr/>
          <p:nvPr/>
        </p:nvSpPr>
        <p:spPr>
          <a:xfrm>
            <a:off x="850973" y="5950146"/>
            <a:ext cx="1249992" cy="639741"/>
          </a:xfrm>
          <a:custGeom>
            <a:avLst/>
            <a:gdLst>
              <a:gd name="connsiteX0" fmla="*/ 1109993 w 3754363"/>
              <a:gd name="connsiteY0" fmla="*/ 469187 h 1921469"/>
              <a:gd name="connsiteX1" fmla="*/ 1109993 w 3754363"/>
              <a:gd name="connsiteY1" fmla="*/ 469187 h 1921469"/>
              <a:gd name="connsiteX2" fmla="*/ 870391 w 3754363"/>
              <a:gd name="connsiteY2" fmla="*/ 488746 h 1921469"/>
              <a:gd name="connsiteX3" fmla="*/ 718806 w 3754363"/>
              <a:gd name="connsiteY3" fmla="*/ 527865 h 1921469"/>
              <a:gd name="connsiteX4" fmla="*/ 528103 w 3754363"/>
              <a:gd name="connsiteY4" fmla="*/ 625662 h 1921469"/>
              <a:gd name="connsiteX5" fmla="*/ 459645 w 3754363"/>
              <a:gd name="connsiteY5" fmla="*/ 674560 h 1921469"/>
              <a:gd name="connsiteX6" fmla="*/ 415636 w 3754363"/>
              <a:gd name="connsiteY6" fmla="*/ 733238 h 1921469"/>
              <a:gd name="connsiteX7" fmla="*/ 410746 w 3754363"/>
              <a:gd name="connsiteY7" fmla="*/ 1051078 h 1921469"/>
              <a:gd name="connsiteX8" fmla="*/ 449865 w 3754363"/>
              <a:gd name="connsiteY8" fmla="*/ 1095086 h 1921469"/>
              <a:gd name="connsiteX9" fmla="*/ 474314 w 3754363"/>
              <a:gd name="connsiteY9" fmla="*/ 1143985 h 1921469"/>
              <a:gd name="connsiteX10" fmla="*/ 503653 w 3754363"/>
              <a:gd name="connsiteY10" fmla="*/ 1187993 h 1921469"/>
              <a:gd name="connsiteX11" fmla="*/ 493874 w 3754363"/>
              <a:gd name="connsiteY11" fmla="*/ 1222222 h 1921469"/>
              <a:gd name="connsiteX12" fmla="*/ 303170 w 3754363"/>
              <a:gd name="connsiteY12" fmla="*/ 1280900 h 1921469"/>
              <a:gd name="connsiteX13" fmla="*/ 195593 w 3754363"/>
              <a:gd name="connsiteY13" fmla="*/ 1315129 h 1921469"/>
              <a:gd name="connsiteX14" fmla="*/ 146695 w 3754363"/>
              <a:gd name="connsiteY14" fmla="*/ 1339578 h 1921469"/>
              <a:gd name="connsiteX15" fmla="*/ 83127 w 3754363"/>
              <a:gd name="connsiteY15" fmla="*/ 1393367 h 1921469"/>
              <a:gd name="connsiteX16" fmla="*/ 58678 w 3754363"/>
              <a:gd name="connsiteY16" fmla="*/ 1427595 h 1921469"/>
              <a:gd name="connsiteX17" fmla="*/ 9780 w 3754363"/>
              <a:gd name="connsiteY17" fmla="*/ 1574291 h 1921469"/>
              <a:gd name="connsiteX18" fmla="*/ 0 w 3754363"/>
              <a:gd name="connsiteY18" fmla="*/ 1632969 h 1921469"/>
              <a:gd name="connsiteX19" fmla="*/ 9780 w 3754363"/>
              <a:gd name="connsiteY19" fmla="*/ 1774774 h 1921469"/>
              <a:gd name="connsiteX20" fmla="*/ 39119 w 3754363"/>
              <a:gd name="connsiteY20" fmla="*/ 1799223 h 1921469"/>
              <a:gd name="connsiteX21" fmla="*/ 122246 w 3754363"/>
              <a:gd name="connsiteY21" fmla="*/ 1853011 h 1921469"/>
              <a:gd name="connsiteX22" fmla="*/ 210263 w 3754363"/>
              <a:gd name="connsiteY22" fmla="*/ 1877461 h 1921469"/>
              <a:gd name="connsiteX23" fmla="*/ 464535 w 3754363"/>
              <a:gd name="connsiteY23" fmla="*/ 1911690 h 1921469"/>
              <a:gd name="connsiteX24" fmla="*/ 640569 w 3754363"/>
              <a:gd name="connsiteY24" fmla="*/ 1921469 h 1921469"/>
              <a:gd name="connsiteX25" fmla="*/ 1633206 w 3754363"/>
              <a:gd name="connsiteY25" fmla="*/ 1901910 h 1921469"/>
              <a:gd name="connsiteX26" fmla="*/ 1995054 w 3754363"/>
              <a:gd name="connsiteY26" fmla="*/ 1809003 h 1921469"/>
              <a:gd name="connsiteX27" fmla="*/ 2127080 w 3754363"/>
              <a:gd name="connsiteY27" fmla="*/ 1716096 h 1921469"/>
              <a:gd name="connsiteX28" fmla="*/ 2312894 w 3754363"/>
              <a:gd name="connsiteY28" fmla="*/ 1520502 h 1921469"/>
              <a:gd name="connsiteX29" fmla="*/ 2415581 w 3754363"/>
              <a:gd name="connsiteY29" fmla="*/ 1383587 h 1921469"/>
              <a:gd name="connsiteX30" fmla="*/ 2704081 w 3754363"/>
              <a:gd name="connsiteY30" fmla="*/ 1139095 h 1921469"/>
              <a:gd name="connsiteX31" fmla="*/ 2929014 w 3754363"/>
              <a:gd name="connsiteY31" fmla="*/ 1016849 h 1921469"/>
              <a:gd name="connsiteX32" fmla="*/ 3193065 w 3754363"/>
              <a:gd name="connsiteY32" fmla="*/ 835925 h 1921469"/>
              <a:gd name="connsiteX33" fmla="*/ 3638040 w 3754363"/>
              <a:gd name="connsiteY33" fmla="*/ 562094 h 1921469"/>
              <a:gd name="connsiteX34" fmla="*/ 3716278 w 3754363"/>
              <a:gd name="connsiteY34" fmla="*/ 474077 h 1921469"/>
              <a:gd name="connsiteX35" fmla="*/ 3750507 w 3754363"/>
              <a:gd name="connsiteY35" fmla="*/ 278483 h 1921469"/>
              <a:gd name="connsiteX36" fmla="*/ 3706498 w 3754363"/>
              <a:gd name="connsiteY36" fmla="*/ 190466 h 1921469"/>
              <a:gd name="connsiteX37" fmla="*/ 3476676 w 3754363"/>
              <a:gd name="connsiteY37" fmla="*/ 48661 h 1921469"/>
              <a:gd name="connsiteX38" fmla="*/ 3325091 w 3754363"/>
              <a:gd name="connsiteY38" fmla="*/ 29101 h 1921469"/>
              <a:gd name="connsiteX39" fmla="*/ 2131970 w 3754363"/>
              <a:gd name="connsiteY39" fmla="*/ 63330 h 1921469"/>
              <a:gd name="connsiteX40" fmla="*/ 1907037 w 3754363"/>
              <a:gd name="connsiteY40" fmla="*/ 151347 h 1921469"/>
              <a:gd name="connsiteX41" fmla="*/ 1662545 w 3754363"/>
              <a:gd name="connsiteY41" fmla="*/ 249144 h 1921469"/>
              <a:gd name="connsiteX42" fmla="*/ 1559859 w 3754363"/>
              <a:gd name="connsiteY42" fmla="*/ 312712 h 1921469"/>
              <a:gd name="connsiteX43" fmla="*/ 1393604 w 3754363"/>
              <a:gd name="connsiteY43" fmla="*/ 386060 h 1921469"/>
              <a:gd name="connsiteX44" fmla="*/ 1344706 w 3754363"/>
              <a:gd name="connsiteY44" fmla="*/ 400729 h 1921469"/>
              <a:gd name="connsiteX45" fmla="*/ 1276248 w 3754363"/>
              <a:gd name="connsiteY45" fmla="*/ 430068 h 1921469"/>
              <a:gd name="connsiteX46" fmla="*/ 1109993 w 3754363"/>
              <a:gd name="connsiteY46" fmla="*/ 469187 h 1921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754363" h="1921469">
                <a:moveTo>
                  <a:pt x="1109993" y="469187"/>
                </a:moveTo>
                <a:lnTo>
                  <a:pt x="1109993" y="469187"/>
                </a:lnTo>
                <a:cubicBezTo>
                  <a:pt x="1030126" y="475707"/>
                  <a:pt x="949637" y="476859"/>
                  <a:pt x="870391" y="488746"/>
                </a:cubicBezTo>
                <a:cubicBezTo>
                  <a:pt x="818785" y="496487"/>
                  <a:pt x="768218" y="511084"/>
                  <a:pt x="718806" y="527865"/>
                </a:cubicBezTo>
                <a:cubicBezTo>
                  <a:pt x="660157" y="547784"/>
                  <a:pt x="581364" y="591300"/>
                  <a:pt x="528103" y="625662"/>
                </a:cubicBezTo>
                <a:cubicBezTo>
                  <a:pt x="504539" y="640865"/>
                  <a:pt x="479910" y="655176"/>
                  <a:pt x="459645" y="674560"/>
                </a:cubicBezTo>
                <a:cubicBezTo>
                  <a:pt x="441977" y="691460"/>
                  <a:pt x="430306" y="713679"/>
                  <a:pt x="415636" y="733238"/>
                </a:cubicBezTo>
                <a:cubicBezTo>
                  <a:pt x="387086" y="856959"/>
                  <a:pt x="379884" y="862818"/>
                  <a:pt x="410746" y="1051078"/>
                </a:cubicBezTo>
                <a:cubicBezTo>
                  <a:pt x="413921" y="1070447"/>
                  <a:pt x="438782" y="1078888"/>
                  <a:pt x="449865" y="1095086"/>
                </a:cubicBezTo>
                <a:cubicBezTo>
                  <a:pt x="460156" y="1110126"/>
                  <a:pt x="465183" y="1128214"/>
                  <a:pt x="474314" y="1143985"/>
                </a:cubicBezTo>
                <a:cubicBezTo>
                  <a:pt x="483147" y="1159243"/>
                  <a:pt x="493873" y="1173324"/>
                  <a:pt x="503653" y="1187993"/>
                </a:cubicBezTo>
                <a:cubicBezTo>
                  <a:pt x="500393" y="1199403"/>
                  <a:pt x="504082" y="1216173"/>
                  <a:pt x="493874" y="1222222"/>
                </a:cubicBezTo>
                <a:cubicBezTo>
                  <a:pt x="399979" y="1277864"/>
                  <a:pt x="386866" y="1255148"/>
                  <a:pt x="303170" y="1280900"/>
                </a:cubicBezTo>
                <a:cubicBezTo>
                  <a:pt x="154236" y="1326725"/>
                  <a:pt x="324037" y="1289440"/>
                  <a:pt x="195593" y="1315129"/>
                </a:cubicBezTo>
                <a:cubicBezTo>
                  <a:pt x="179294" y="1323279"/>
                  <a:pt x="162245" y="1330076"/>
                  <a:pt x="146695" y="1339578"/>
                </a:cubicBezTo>
                <a:cubicBezTo>
                  <a:pt x="127031" y="1351595"/>
                  <a:pt x="98825" y="1374530"/>
                  <a:pt x="83127" y="1393367"/>
                </a:cubicBezTo>
                <a:cubicBezTo>
                  <a:pt x="74151" y="1404138"/>
                  <a:pt x="66828" y="1416186"/>
                  <a:pt x="58678" y="1427595"/>
                </a:cubicBezTo>
                <a:cubicBezTo>
                  <a:pt x="43766" y="1469348"/>
                  <a:pt x="20340" y="1532053"/>
                  <a:pt x="9780" y="1574291"/>
                </a:cubicBezTo>
                <a:cubicBezTo>
                  <a:pt x="4971" y="1593528"/>
                  <a:pt x="3260" y="1613410"/>
                  <a:pt x="0" y="1632969"/>
                </a:cubicBezTo>
                <a:cubicBezTo>
                  <a:pt x="3260" y="1680237"/>
                  <a:pt x="-1072" y="1728653"/>
                  <a:pt x="9780" y="1774774"/>
                </a:cubicBezTo>
                <a:cubicBezTo>
                  <a:pt x="12696" y="1787166"/>
                  <a:pt x="28669" y="1791953"/>
                  <a:pt x="39119" y="1799223"/>
                </a:cubicBezTo>
                <a:cubicBezTo>
                  <a:pt x="66212" y="1818070"/>
                  <a:pt x="90446" y="1844177"/>
                  <a:pt x="122246" y="1853011"/>
                </a:cubicBezTo>
                <a:cubicBezTo>
                  <a:pt x="151585" y="1861161"/>
                  <a:pt x="180489" y="1871081"/>
                  <a:pt x="210263" y="1877461"/>
                </a:cubicBezTo>
                <a:cubicBezTo>
                  <a:pt x="283537" y="1893163"/>
                  <a:pt x="391607" y="1905993"/>
                  <a:pt x="464535" y="1911690"/>
                </a:cubicBezTo>
                <a:cubicBezTo>
                  <a:pt x="523125" y="1916267"/>
                  <a:pt x="581891" y="1918209"/>
                  <a:pt x="640569" y="1921469"/>
                </a:cubicBezTo>
                <a:cubicBezTo>
                  <a:pt x="971448" y="1914949"/>
                  <a:pt x="1302545" y="1915574"/>
                  <a:pt x="1633206" y="1901910"/>
                </a:cubicBezTo>
                <a:cubicBezTo>
                  <a:pt x="1750069" y="1897081"/>
                  <a:pt x="1890401" y="1863018"/>
                  <a:pt x="1995054" y="1809003"/>
                </a:cubicBezTo>
                <a:cubicBezTo>
                  <a:pt x="2042873" y="1784322"/>
                  <a:pt x="2084499" y="1749000"/>
                  <a:pt x="2127080" y="1716096"/>
                </a:cubicBezTo>
                <a:cubicBezTo>
                  <a:pt x="2209716" y="1652241"/>
                  <a:pt x="2244612" y="1606667"/>
                  <a:pt x="2312894" y="1520502"/>
                </a:cubicBezTo>
                <a:cubicBezTo>
                  <a:pt x="2348326" y="1475791"/>
                  <a:pt x="2377837" y="1426364"/>
                  <a:pt x="2415581" y="1383587"/>
                </a:cubicBezTo>
                <a:cubicBezTo>
                  <a:pt x="2482225" y="1308058"/>
                  <a:pt x="2626648" y="1188805"/>
                  <a:pt x="2704081" y="1139095"/>
                </a:cubicBezTo>
                <a:cubicBezTo>
                  <a:pt x="2775892" y="1092994"/>
                  <a:pt x="2856487" y="1061816"/>
                  <a:pt x="2929014" y="1016849"/>
                </a:cubicBezTo>
                <a:cubicBezTo>
                  <a:pt x="3019695" y="960627"/>
                  <a:pt x="3102926" y="893013"/>
                  <a:pt x="3193065" y="835925"/>
                </a:cubicBezTo>
                <a:cubicBezTo>
                  <a:pt x="3310532" y="761529"/>
                  <a:pt x="3555916" y="654483"/>
                  <a:pt x="3638040" y="562094"/>
                </a:cubicBezTo>
                <a:lnTo>
                  <a:pt x="3716278" y="474077"/>
                </a:lnTo>
                <a:cubicBezTo>
                  <a:pt x="3736314" y="410629"/>
                  <a:pt x="3764776" y="348046"/>
                  <a:pt x="3750507" y="278483"/>
                </a:cubicBezTo>
                <a:cubicBezTo>
                  <a:pt x="3743916" y="246350"/>
                  <a:pt x="3726897" y="216154"/>
                  <a:pt x="3706498" y="190466"/>
                </a:cubicBezTo>
                <a:cubicBezTo>
                  <a:pt x="3650611" y="120090"/>
                  <a:pt x="3560812" y="72500"/>
                  <a:pt x="3476676" y="48661"/>
                </a:cubicBezTo>
                <a:cubicBezTo>
                  <a:pt x="3427658" y="34773"/>
                  <a:pt x="3375619" y="35621"/>
                  <a:pt x="3325091" y="29101"/>
                </a:cubicBezTo>
                <a:cubicBezTo>
                  <a:pt x="2908134" y="30988"/>
                  <a:pt x="2517443" y="-56595"/>
                  <a:pt x="2131970" y="63330"/>
                </a:cubicBezTo>
                <a:cubicBezTo>
                  <a:pt x="2038560" y="92391"/>
                  <a:pt x="1999645" y="115030"/>
                  <a:pt x="1907037" y="151347"/>
                </a:cubicBezTo>
                <a:cubicBezTo>
                  <a:pt x="1828509" y="182142"/>
                  <a:pt x="1738059" y="209671"/>
                  <a:pt x="1662545" y="249144"/>
                </a:cubicBezTo>
                <a:cubicBezTo>
                  <a:pt x="1626869" y="267793"/>
                  <a:pt x="1595132" y="293311"/>
                  <a:pt x="1559859" y="312712"/>
                </a:cubicBezTo>
                <a:cubicBezTo>
                  <a:pt x="1518839" y="335273"/>
                  <a:pt x="1440609" y="369138"/>
                  <a:pt x="1393604" y="386060"/>
                </a:cubicBezTo>
                <a:cubicBezTo>
                  <a:pt x="1377593" y="391824"/>
                  <a:pt x="1360640" y="394754"/>
                  <a:pt x="1344706" y="400729"/>
                </a:cubicBezTo>
                <a:cubicBezTo>
                  <a:pt x="1321460" y="409446"/>
                  <a:pt x="1300382" y="424243"/>
                  <a:pt x="1276248" y="430068"/>
                </a:cubicBezTo>
                <a:lnTo>
                  <a:pt x="1109993" y="469187"/>
                </a:lnTo>
                <a:close/>
              </a:path>
            </a:pathLst>
          </a:custGeom>
          <a:solidFill>
            <a:srgbClr val="97E9FF">
              <a:alpha val="69804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8" name="Graphic 97" descr="Plant with solid fill">
            <a:extLst>
              <a:ext uri="{FF2B5EF4-FFF2-40B4-BE49-F238E27FC236}">
                <a16:creationId xmlns:a16="http://schemas.microsoft.com/office/drawing/2014/main" id="{5C6D16C9-5279-4FB1-8E8E-4D3946A58F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610097" y="6026966"/>
            <a:ext cx="347100" cy="347100"/>
          </a:xfrm>
          <a:prstGeom prst="rect">
            <a:avLst/>
          </a:prstGeom>
        </p:spPr>
      </p:pic>
      <p:pic>
        <p:nvPicPr>
          <p:cNvPr id="99" name="Graphic 98" descr="Plant with solid fill">
            <a:extLst>
              <a:ext uri="{FF2B5EF4-FFF2-40B4-BE49-F238E27FC236}">
                <a16:creationId xmlns:a16="http://schemas.microsoft.com/office/drawing/2014/main" id="{F1586789-5D4F-4E6A-B1C8-171F3D49B83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238649" y="6146751"/>
            <a:ext cx="347100" cy="347100"/>
          </a:xfrm>
          <a:prstGeom prst="rect">
            <a:avLst/>
          </a:prstGeom>
        </p:spPr>
      </p:pic>
      <p:pic>
        <p:nvPicPr>
          <p:cNvPr id="100" name="Graphic 99" descr="Plant with solid fill">
            <a:extLst>
              <a:ext uri="{FF2B5EF4-FFF2-40B4-BE49-F238E27FC236}">
                <a16:creationId xmlns:a16="http://schemas.microsoft.com/office/drawing/2014/main" id="{39C57F8E-324F-4ECF-9851-D5CCD15DA8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350831" y="6389998"/>
            <a:ext cx="347100" cy="347100"/>
          </a:xfrm>
          <a:prstGeom prst="rect">
            <a:avLst/>
          </a:prstGeom>
        </p:spPr>
      </p:pic>
      <p:pic>
        <p:nvPicPr>
          <p:cNvPr id="101" name="Graphic 100" descr="Plant with solid fill">
            <a:extLst>
              <a:ext uri="{FF2B5EF4-FFF2-40B4-BE49-F238E27FC236}">
                <a16:creationId xmlns:a16="http://schemas.microsoft.com/office/drawing/2014/main" id="{DFF785EB-4445-4C15-B728-2B94A9BB02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833505" y="6387278"/>
            <a:ext cx="347100" cy="347100"/>
          </a:xfrm>
          <a:prstGeom prst="rect">
            <a:avLst/>
          </a:prstGeom>
        </p:spPr>
      </p:pic>
      <p:pic>
        <p:nvPicPr>
          <p:cNvPr id="102" name="Graphic 101" descr="Lotus Flower with solid fill">
            <a:extLst>
              <a:ext uri="{FF2B5EF4-FFF2-40B4-BE49-F238E27FC236}">
                <a16:creationId xmlns:a16="http://schemas.microsoft.com/office/drawing/2014/main" id="{CD98F63D-5C4B-4BC6-BF74-C880038C3F9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954684" y="5919435"/>
            <a:ext cx="347100" cy="34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023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CAA1142F-F325-4881-A8A5-FF79868C1C48}"/>
              </a:ext>
            </a:extLst>
          </p:cNvPr>
          <p:cNvGrpSpPr/>
          <p:nvPr/>
        </p:nvGrpSpPr>
        <p:grpSpPr>
          <a:xfrm>
            <a:off x="3306521" y="154529"/>
            <a:ext cx="2460415" cy="1727941"/>
            <a:chOff x="2239546" y="586373"/>
            <a:chExt cx="3754363" cy="2636676"/>
          </a:xfrm>
        </p:grpSpPr>
        <p:sp>
          <p:nvSpPr>
            <p:cNvPr id="2" name="Freeform: Shape 1">
              <a:extLst>
                <a:ext uri="{FF2B5EF4-FFF2-40B4-BE49-F238E27FC236}">
                  <a16:creationId xmlns:a16="http://schemas.microsoft.com/office/drawing/2014/main" id="{429DCF09-BC0C-40CE-BCE3-C645C5150F21}"/>
                </a:ext>
              </a:extLst>
            </p:cNvPr>
            <p:cNvSpPr/>
            <p:nvPr/>
          </p:nvSpPr>
          <p:spPr>
            <a:xfrm>
              <a:off x="2239546" y="1178689"/>
              <a:ext cx="3754363" cy="1921469"/>
            </a:xfrm>
            <a:custGeom>
              <a:avLst/>
              <a:gdLst>
                <a:gd name="connsiteX0" fmla="*/ 1109993 w 3754363"/>
                <a:gd name="connsiteY0" fmla="*/ 469187 h 1921469"/>
                <a:gd name="connsiteX1" fmla="*/ 1109993 w 3754363"/>
                <a:gd name="connsiteY1" fmla="*/ 469187 h 1921469"/>
                <a:gd name="connsiteX2" fmla="*/ 870391 w 3754363"/>
                <a:gd name="connsiteY2" fmla="*/ 488746 h 1921469"/>
                <a:gd name="connsiteX3" fmla="*/ 718806 w 3754363"/>
                <a:gd name="connsiteY3" fmla="*/ 527865 h 1921469"/>
                <a:gd name="connsiteX4" fmla="*/ 528103 w 3754363"/>
                <a:gd name="connsiteY4" fmla="*/ 625662 h 1921469"/>
                <a:gd name="connsiteX5" fmla="*/ 459645 w 3754363"/>
                <a:gd name="connsiteY5" fmla="*/ 674560 h 1921469"/>
                <a:gd name="connsiteX6" fmla="*/ 415636 w 3754363"/>
                <a:gd name="connsiteY6" fmla="*/ 733238 h 1921469"/>
                <a:gd name="connsiteX7" fmla="*/ 410746 w 3754363"/>
                <a:gd name="connsiteY7" fmla="*/ 1051078 h 1921469"/>
                <a:gd name="connsiteX8" fmla="*/ 449865 w 3754363"/>
                <a:gd name="connsiteY8" fmla="*/ 1095086 h 1921469"/>
                <a:gd name="connsiteX9" fmla="*/ 474314 w 3754363"/>
                <a:gd name="connsiteY9" fmla="*/ 1143985 h 1921469"/>
                <a:gd name="connsiteX10" fmla="*/ 503653 w 3754363"/>
                <a:gd name="connsiteY10" fmla="*/ 1187993 h 1921469"/>
                <a:gd name="connsiteX11" fmla="*/ 493874 w 3754363"/>
                <a:gd name="connsiteY11" fmla="*/ 1222222 h 1921469"/>
                <a:gd name="connsiteX12" fmla="*/ 303170 w 3754363"/>
                <a:gd name="connsiteY12" fmla="*/ 1280900 h 1921469"/>
                <a:gd name="connsiteX13" fmla="*/ 195593 w 3754363"/>
                <a:gd name="connsiteY13" fmla="*/ 1315129 h 1921469"/>
                <a:gd name="connsiteX14" fmla="*/ 146695 w 3754363"/>
                <a:gd name="connsiteY14" fmla="*/ 1339578 h 1921469"/>
                <a:gd name="connsiteX15" fmla="*/ 83127 w 3754363"/>
                <a:gd name="connsiteY15" fmla="*/ 1393367 h 1921469"/>
                <a:gd name="connsiteX16" fmla="*/ 58678 w 3754363"/>
                <a:gd name="connsiteY16" fmla="*/ 1427595 h 1921469"/>
                <a:gd name="connsiteX17" fmla="*/ 9780 w 3754363"/>
                <a:gd name="connsiteY17" fmla="*/ 1574291 h 1921469"/>
                <a:gd name="connsiteX18" fmla="*/ 0 w 3754363"/>
                <a:gd name="connsiteY18" fmla="*/ 1632969 h 1921469"/>
                <a:gd name="connsiteX19" fmla="*/ 9780 w 3754363"/>
                <a:gd name="connsiteY19" fmla="*/ 1774774 h 1921469"/>
                <a:gd name="connsiteX20" fmla="*/ 39119 w 3754363"/>
                <a:gd name="connsiteY20" fmla="*/ 1799223 h 1921469"/>
                <a:gd name="connsiteX21" fmla="*/ 122246 w 3754363"/>
                <a:gd name="connsiteY21" fmla="*/ 1853011 h 1921469"/>
                <a:gd name="connsiteX22" fmla="*/ 210263 w 3754363"/>
                <a:gd name="connsiteY22" fmla="*/ 1877461 h 1921469"/>
                <a:gd name="connsiteX23" fmla="*/ 464535 w 3754363"/>
                <a:gd name="connsiteY23" fmla="*/ 1911690 h 1921469"/>
                <a:gd name="connsiteX24" fmla="*/ 640569 w 3754363"/>
                <a:gd name="connsiteY24" fmla="*/ 1921469 h 1921469"/>
                <a:gd name="connsiteX25" fmla="*/ 1633206 w 3754363"/>
                <a:gd name="connsiteY25" fmla="*/ 1901910 h 1921469"/>
                <a:gd name="connsiteX26" fmla="*/ 1995054 w 3754363"/>
                <a:gd name="connsiteY26" fmla="*/ 1809003 h 1921469"/>
                <a:gd name="connsiteX27" fmla="*/ 2127080 w 3754363"/>
                <a:gd name="connsiteY27" fmla="*/ 1716096 h 1921469"/>
                <a:gd name="connsiteX28" fmla="*/ 2312894 w 3754363"/>
                <a:gd name="connsiteY28" fmla="*/ 1520502 h 1921469"/>
                <a:gd name="connsiteX29" fmla="*/ 2415581 w 3754363"/>
                <a:gd name="connsiteY29" fmla="*/ 1383587 h 1921469"/>
                <a:gd name="connsiteX30" fmla="*/ 2704081 w 3754363"/>
                <a:gd name="connsiteY30" fmla="*/ 1139095 h 1921469"/>
                <a:gd name="connsiteX31" fmla="*/ 2929014 w 3754363"/>
                <a:gd name="connsiteY31" fmla="*/ 1016849 h 1921469"/>
                <a:gd name="connsiteX32" fmla="*/ 3193065 w 3754363"/>
                <a:gd name="connsiteY32" fmla="*/ 835925 h 1921469"/>
                <a:gd name="connsiteX33" fmla="*/ 3638040 w 3754363"/>
                <a:gd name="connsiteY33" fmla="*/ 562094 h 1921469"/>
                <a:gd name="connsiteX34" fmla="*/ 3716278 w 3754363"/>
                <a:gd name="connsiteY34" fmla="*/ 474077 h 1921469"/>
                <a:gd name="connsiteX35" fmla="*/ 3750507 w 3754363"/>
                <a:gd name="connsiteY35" fmla="*/ 278483 h 1921469"/>
                <a:gd name="connsiteX36" fmla="*/ 3706498 w 3754363"/>
                <a:gd name="connsiteY36" fmla="*/ 190466 h 1921469"/>
                <a:gd name="connsiteX37" fmla="*/ 3476676 w 3754363"/>
                <a:gd name="connsiteY37" fmla="*/ 48661 h 1921469"/>
                <a:gd name="connsiteX38" fmla="*/ 3325091 w 3754363"/>
                <a:gd name="connsiteY38" fmla="*/ 29101 h 1921469"/>
                <a:gd name="connsiteX39" fmla="*/ 2131970 w 3754363"/>
                <a:gd name="connsiteY39" fmla="*/ 63330 h 1921469"/>
                <a:gd name="connsiteX40" fmla="*/ 1907037 w 3754363"/>
                <a:gd name="connsiteY40" fmla="*/ 151347 h 1921469"/>
                <a:gd name="connsiteX41" fmla="*/ 1662545 w 3754363"/>
                <a:gd name="connsiteY41" fmla="*/ 249144 h 1921469"/>
                <a:gd name="connsiteX42" fmla="*/ 1559859 w 3754363"/>
                <a:gd name="connsiteY42" fmla="*/ 312712 h 1921469"/>
                <a:gd name="connsiteX43" fmla="*/ 1393604 w 3754363"/>
                <a:gd name="connsiteY43" fmla="*/ 386060 h 1921469"/>
                <a:gd name="connsiteX44" fmla="*/ 1344706 w 3754363"/>
                <a:gd name="connsiteY44" fmla="*/ 400729 h 1921469"/>
                <a:gd name="connsiteX45" fmla="*/ 1276248 w 3754363"/>
                <a:gd name="connsiteY45" fmla="*/ 430068 h 1921469"/>
                <a:gd name="connsiteX46" fmla="*/ 1109993 w 3754363"/>
                <a:gd name="connsiteY46" fmla="*/ 469187 h 1921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3754363" h="1921469">
                  <a:moveTo>
                    <a:pt x="1109993" y="469187"/>
                  </a:moveTo>
                  <a:lnTo>
                    <a:pt x="1109993" y="469187"/>
                  </a:lnTo>
                  <a:cubicBezTo>
                    <a:pt x="1030126" y="475707"/>
                    <a:pt x="949637" y="476859"/>
                    <a:pt x="870391" y="488746"/>
                  </a:cubicBezTo>
                  <a:cubicBezTo>
                    <a:pt x="818785" y="496487"/>
                    <a:pt x="768218" y="511084"/>
                    <a:pt x="718806" y="527865"/>
                  </a:cubicBezTo>
                  <a:cubicBezTo>
                    <a:pt x="660157" y="547784"/>
                    <a:pt x="581364" y="591300"/>
                    <a:pt x="528103" y="625662"/>
                  </a:cubicBezTo>
                  <a:cubicBezTo>
                    <a:pt x="504539" y="640865"/>
                    <a:pt x="479910" y="655176"/>
                    <a:pt x="459645" y="674560"/>
                  </a:cubicBezTo>
                  <a:cubicBezTo>
                    <a:pt x="441977" y="691460"/>
                    <a:pt x="430306" y="713679"/>
                    <a:pt x="415636" y="733238"/>
                  </a:cubicBezTo>
                  <a:cubicBezTo>
                    <a:pt x="387086" y="856959"/>
                    <a:pt x="379884" y="862818"/>
                    <a:pt x="410746" y="1051078"/>
                  </a:cubicBezTo>
                  <a:cubicBezTo>
                    <a:pt x="413921" y="1070447"/>
                    <a:pt x="438782" y="1078888"/>
                    <a:pt x="449865" y="1095086"/>
                  </a:cubicBezTo>
                  <a:cubicBezTo>
                    <a:pt x="460156" y="1110126"/>
                    <a:pt x="465183" y="1128214"/>
                    <a:pt x="474314" y="1143985"/>
                  </a:cubicBezTo>
                  <a:cubicBezTo>
                    <a:pt x="483147" y="1159243"/>
                    <a:pt x="493873" y="1173324"/>
                    <a:pt x="503653" y="1187993"/>
                  </a:cubicBezTo>
                  <a:cubicBezTo>
                    <a:pt x="500393" y="1199403"/>
                    <a:pt x="504082" y="1216173"/>
                    <a:pt x="493874" y="1222222"/>
                  </a:cubicBezTo>
                  <a:cubicBezTo>
                    <a:pt x="399979" y="1277864"/>
                    <a:pt x="386866" y="1255148"/>
                    <a:pt x="303170" y="1280900"/>
                  </a:cubicBezTo>
                  <a:cubicBezTo>
                    <a:pt x="154236" y="1326725"/>
                    <a:pt x="324037" y="1289440"/>
                    <a:pt x="195593" y="1315129"/>
                  </a:cubicBezTo>
                  <a:cubicBezTo>
                    <a:pt x="179294" y="1323279"/>
                    <a:pt x="162245" y="1330076"/>
                    <a:pt x="146695" y="1339578"/>
                  </a:cubicBezTo>
                  <a:cubicBezTo>
                    <a:pt x="127031" y="1351595"/>
                    <a:pt x="98825" y="1374530"/>
                    <a:pt x="83127" y="1393367"/>
                  </a:cubicBezTo>
                  <a:cubicBezTo>
                    <a:pt x="74151" y="1404138"/>
                    <a:pt x="66828" y="1416186"/>
                    <a:pt x="58678" y="1427595"/>
                  </a:cubicBezTo>
                  <a:cubicBezTo>
                    <a:pt x="43766" y="1469348"/>
                    <a:pt x="20340" y="1532053"/>
                    <a:pt x="9780" y="1574291"/>
                  </a:cubicBezTo>
                  <a:cubicBezTo>
                    <a:pt x="4971" y="1593528"/>
                    <a:pt x="3260" y="1613410"/>
                    <a:pt x="0" y="1632969"/>
                  </a:cubicBezTo>
                  <a:cubicBezTo>
                    <a:pt x="3260" y="1680237"/>
                    <a:pt x="-1072" y="1728653"/>
                    <a:pt x="9780" y="1774774"/>
                  </a:cubicBezTo>
                  <a:cubicBezTo>
                    <a:pt x="12696" y="1787166"/>
                    <a:pt x="28669" y="1791953"/>
                    <a:pt x="39119" y="1799223"/>
                  </a:cubicBezTo>
                  <a:cubicBezTo>
                    <a:pt x="66212" y="1818070"/>
                    <a:pt x="90446" y="1844177"/>
                    <a:pt x="122246" y="1853011"/>
                  </a:cubicBezTo>
                  <a:cubicBezTo>
                    <a:pt x="151585" y="1861161"/>
                    <a:pt x="180489" y="1871081"/>
                    <a:pt x="210263" y="1877461"/>
                  </a:cubicBezTo>
                  <a:cubicBezTo>
                    <a:pt x="283537" y="1893163"/>
                    <a:pt x="391607" y="1905993"/>
                    <a:pt x="464535" y="1911690"/>
                  </a:cubicBezTo>
                  <a:cubicBezTo>
                    <a:pt x="523125" y="1916267"/>
                    <a:pt x="581891" y="1918209"/>
                    <a:pt x="640569" y="1921469"/>
                  </a:cubicBezTo>
                  <a:cubicBezTo>
                    <a:pt x="971448" y="1914949"/>
                    <a:pt x="1302545" y="1915574"/>
                    <a:pt x="1633206" y="1901910"/>
                  </a:cubicBezTo>
                  <a:cubicBezTo>
                    <a:pt x="1750069" y="1897081"/>
                    <a:pt x="1890401" y="1863018"/>
                    <a:pt x="1995054" y="1809003"/>
                  </a:cubicBezTo>
                  <a:cubicBezTo>
                    <a:pt x="2042873" y="1784322"/>
                    <a:pt x="2084499" y="1749000"/>
                    <a:pt x="2127080" y="1716096"/>
                  </a:cubicBezTo>
                  <a:cubicBezTo>
                    <a:pt x="2209716" y="1652241"/>
                    <a:pt x="2244612" y="1606667"/>
                    <a:pt x="2312894" y="1520502"/>
                  </a:cubicBezTo>
                  <a:cubicBezTo>
                    <a:pt x="2348326" y="1475791"/>
                    <a:pt x="2377837" y="1426364"/>
                    <a:pt x="2415581" y="1383587"/>
                  </a:cubicBezTo>
                  <a:cubicBezTo>
                    <a:pt x="2482225" y="1308058"/>
                    <a:pt x="2626648" y="1188805"/>
                    <a:pt x="2704081" y="1139095"/>
                  </a:cubicBezTo>
                  <a:cubicBezTo>
                    <a:pt x="2775892" y="1092994"/>
                    <a:pt x="2856487" y="1061816"/>
                    <a:pt x="2929014" y="1016849"/>
                  </a:cubicBezTo>
                  <a:cubicBezTo>
                    <a:pt x="3019695" y="960627"/>
                    <a:pt x="3102926" y="893013"/>
                    <a:pt x="3193065" y="835925"/>
                  </a:cubicBezTo>
                  <a:cubicBezTo>
                    <a:pt x="3310532" y="761529"/>
                    <a:pt x="3555916" y="654483"/>
                    <a:pt x="3638040" y="562094"/>
                  </a:cubicBezTo>
                  <a:lnTo>
                    <a:pt x="3716278" y="474077"/>
                  </a:lnTo>
                  <a:cubicBezTo>
                    <a:pt x="3736314" y="410629"/>
                    <a:pt x="3764776" y="348046"/>
                    <a:pt x="3750507" y="278483"/>
                  </a:cubicBezTo>
                  <a:cubicBezTo>
                    <a:pt x="3743916" y="246350"/>
                    <a:pt x="3726897" y="216154"/>
                    <a:pt x="3706498" y="190466"/>
                  </a:cubicBezTo>
                  <a:cubicBezTo>
                    <a:pt x="3650611" y="120090"/>
                    <a:pt x="3560812" y="72500"/>
                    <a:pt x="3476676" y="48661"/>
                  </a:cubicBezTo>
                  <a:cubicBezTo>
                    <a:pt x="3427658" y="34773"/>
                    <a:pt x="3375619" y="35621"/>
                    <a:pt x="3325091" y="29101"/>
                  </a:cubicBezTo>
                  <a:cubicBezTo>
                    <a:pt x="2908134" y="30988"/>
                    <a:pt x="2517443" y="-56595"/>
                    <a:pt x="2131970" y="63330"/>
                  </a:cubicBezTo>
                  <a:cubicBezTo>
                    <a:pt x="2038560" y="92391"/>
                    <a:pt x="1999645" y="115030"/>
                    <a:pt x="1907037" y="151347"/>
                  </a:cubicBezTo>
                  <a:cubicBezTo>
                    <a:pt x="1828509" y="182142"/>
                    <a:pt x="1738059" y="209671"/>
                    <a:pt x="1662545" y="249144"/>
                  </a:cubicBezTo>
                  <a:cubicBezTo>
                    <a:pt x="1626869" y="267793"/>
                    <a:pt x="1595132" y="293311"/>
                    <a:pt x="1559859" y="312712"/>
                  </a:cubicBezTo>
                  <a:cubicBezTo>
                    <a:pt x="1518839" y="335273"/>
                    <a:pt x="1440609" y="369138"/>
                    <a:pt x="1393604" y="386060"/>
                  </a:cubicBezTo>
                  <a:cubicBezTo>
                    <a:pt x="1377593" y="391824"/>
                    <a:pt x="1360640" y="394754"/>
                    <a:pt x="1344706" y="400729"/>
                  </a:cubicBezTo>
                  <a:cubicBezTo>
                    <a:pt x="1321460" y="409446"/>
                    <a:pt x="1300382" y="424243"/>
                    <a:pt x="1276248" y="430068"/>
                  </a:cubicBezTo>
                  <a:lnTo>
                    <a:pt x="1109993" y="469187"/>
                  </a:lnTo>
                  <a:close/>
                </a:path>
              </a:pathLst>
            </a:custGeom>
            <a:solidFill>
              <a:srgbClr val="97E9FF">
                <a:alpha val="69804"/>
              </a:srgb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Graphic 6" descr="Rubber duck with solid fill">
              <a:extLst>
                <a:ext uri="{FF2B5EF4-FFF2-40B4-BE49-F238E27FC236}">
                  <a16:creationId xmlns:a16="http://schemas.microsoft.com/office/drawing/2014/main" id="{78205AB2-94F2-4851-A76B-7BFEA3CB56B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3085081" y="849609"/>
              <a:ext cx="1086767" cy="1086767"/>
            </a:xfrm>
            <a:prstGeom prst="rect">
              <a:avLst/>
            </a:prstGeom>
          </p:spPr>
        </p:pic>
        <p:pic>
          <p:nvPicPr>
            <p:cNvPr id="8" name="Graphic 7" descr="Rubber duck with solid fill">
              <a:extLst>
                <a:ext uri="{FF2B5EF4-FFF2-40B4-BE49-F238E27FC236}">
                  <a16:creationId xmlns:a16="http://schemas.microsoft.com/office/drawing/2014/main" id="{81B75D3D-138A-4624-907A-DC9B789450D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4171848" y="586373"/>
              <a:ext cx="1086767" cy="1086767"/>
            </a:xfrm>
            <a:prstGeom prst="rect">
              <a:avLst/>
            </a:prstGeom>
          </p:spPr>
        </p:pic>
        <p:pic>
          <p:nvPicPr>
            <p:cNvPr id="9" name="Graphic 8" descr="Rubber duck with solid fill">
              <a:extLst>
                <a:ext uri="{FF2B5EF4-FFF2-40B4-BE49-F238E27FC236}">
                  <a16:creationId xmlns:a16="http://schemas.microsoft.com/office/drawing/2014/main" id="{B222A872-355C-4000-8682-58167E00950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3628464" y="1936376"/>
              <a:ext cx="1086767" cy="1086767"/>
            </a:xfrm>
            <a:prstGeom prst="rect">
              <a:avLst/>
            </a:prstGeom>
          </p:spPr>
        </p:pic>
        <p:pic>
          <p:nvPicPr>
            <p:cNvPr id="10" name="Graphic 9" descr="Rubber duck with solid fill">
              <a:extLst>
                <a:ext uri="{FF2B5EF4-FFF2-40B4-BE49-F238E27FC236}">
                  <a16:creationId xmlns:a16="http://schemas.microsoft.com/office/drawing/2014/main" id="{34A7AB12-1145-4030-A171-2D579CB5638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4731406" y="1178689"/>
              <a:ext cx="1086767" cy="1086767"/>
            </a:xfrm>
            <a:prstGeom prst="rect">
              <a:avLst/>
            </a:prstGeom>
          </p:spPr>
        </p:pic>
        <p:pic>
          <p:nvPicPr>
            <p:cNvPr id="14" name="Graphic 13" descr="Plant with solid fill">
              <a:extLst>
                <a:ext uri="{FF2B5EF4-FFF2-40B4-BE49-F238E27FC236}">
                  <a16:creationId xmlns:a16="http://schemas.microsoft.com/office/drawing/2014/main" id="{67A2DCB0-908D-4722-A8C5-E0B03DF807C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267240" y="2308649"/>
              <a:ext cx="914400" cy="914400"/>
            </a:xfrm>
            <a:prstGeom prst="rect">
              <a:avLst/>
            </a:prstGeom>
          </p:spPr>
        </p:pic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A277D2E-2715-4154-B944-349DAD02E6E1}"/>
              </a:ext>
            </a:extLst>
          </p:cNvPr>
          <p:cNvGrpSpPr/>
          <p:nvPr/>
        </p:nvGrpSpPr>
        <p:grpSpPr>
          <a:xfrm>
            <a:off x="7786408" y="202478"/>
            <a:ext cx="2560096" cy="1697776"/>
            <a:chOff x="7203030" y="639567"/>
            <a:chExt cx="3906466" cy="2590647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CC8E2A5E-B00F-4993-B60B-68F1136C7C0B}"/>
                </a:ext>
              </a:extLst>
            </p:cNvPr>
            <p:cNvSpPr/>
            <p:nvPr/>
          </p:nvSpPr>
          <p:spPr>
            <a:xfrm>
              <a:off x="7355133" y="1257741"/>
              <a:ext cx="3754363" cy="1921469"/>
            </a:xfrm>
            <a:custGeom>
              <a:avLst/>
              <a:gdLst>
                <a:gd name="connsiteX0" fmla="*/ 1109993 w 3754363"/>
                <a:gd name="connsiteY0" fmla="*/ 469187 h 1921469"/>
                <a:gd name="connsiteX1" fmla="*/ 1109993 w 3754363"/>
                <a:gd name="connsiteY1" fmla="*/ 469187 h 1921469"/>
                <a:gd name="connsiteX2" fmla="*/ 870391 w 3754363"/>
                <a:gd name="connsiteY2" fmla="*/ 488746 h 1921469"/>
                <a:gd name="connsiteX3" fmla="*/ 718806 w 3754363"/>
                <a:gd name="connsiteY3" fmla="*/ 527865 h 1921469"/>
                <a:gd name="connsiteX4" fmla="*/ 528103 w 3754363"/>
                <a:gd name="connsiteY4" fmla="*/ 625662 h 1921469"/>
                <a:gd name="connsiteX5" fmla="*/ 459645 w 3754363"/>
                <a:gd name="connsiteY5" fmla="*/ 674560 h 1921469"/>
                <a:gd name="connsiteX6" fmla="*/ 415636 w 3754363"/>
                <a:gd name="connsiteY6" fmla="*/ 733238 h 1921469"/>
                <a:gd name="connsiteX7" fmla="*/ 410746 w 3754363"/>
                <a:gd name="connsiteY7" fmla="*/ 1051078 h 1921469"/>
                <a:gd name="connsiteX8" fmla="*/ 449865 w 3754363"/>
                <a:gd name="connsiteY8" fmla="*/ 1095086 h 1921469"/>
                <a:gd name="connsiteX9" fmla="*/ 474314 w 3754363"/>
                <a:gd name="connsiteY9" fmla="*/ 1143985 h 1921469"/>
                <a:gd name="connsiteX10" fmla="*/ 503653 w 3754363"/>
                <a:gd name="connsiteY10" fmla="*/ 1187993 h 1921469"/>
                <a:gd name="connsiteX11" fmla="*/ 493874 w 3754363"/>
                <a:gd name="connsiteY11" fmla="*/ 1222222 h 1921469"/>
                <a:gd name="connsiteX12" fmla="*/ 303170 w 3754363"/>
                <a:gd name="connsiteY12" fmla="*/ 1280900 h 1921469"/>
                <a:gd name="connsiteX13" fmla="*/ 195593 w 3754363"/>
                <a:gd name="connsiteY13" fmla="*/ 1315129 h 1921469"/>
                <a:gd name="connsiteX14" fmla="*/ 146695 w 3754363"/>
                <a:gd name="connsiteY14" fmla="*/ 1339578 h 1921469"/>
                <a:gd name="connsiteX15" fmla="*/ 83127 w 3754363"/>
                <a:gd name="connsiteY15" fmla="*/ 1393367 h 1921469"/>
                <a:gd name="connsiteX16" fmla="*/ 58678 w 3754363"/>
                <a:gd name="connsiteY16" fmla="*/ 1427595 h 1921469"/>
                <a:gd name="connsiteX17" fmla="*/ 9780 w 3754363"/>
                <a:gd name="connsiteY17" fmla="*/ 1574291 h 1921469"/>
                <a:gd name="connsiteX18" fmla="*/ 0 w 3754363"/>
                <a:gd name="connsiteY18" fmla="*/ 1632969 h 1921469"/>
                <a:gd name="connsiteX19" fmla="*/ 9780 w 3754363"/>
                <a:gd name="connsiteY19" fmla="*/ 1774774 h 1921469"/>
                <a:gd name="connsiteX20" fmla="*/ 39119 w 3754363"/>
                <a:gd name="connsiteY20" fmla="*/ 1799223 h 1921469"/>
                <a:gd name="connsiteX21" fmla="*/ 122246 w 3754363"/>
                <a:gd name="connsiteY21" fmla="*/ 1853011 h 1921469"/>
                <a:gd name="connsiteX22" fmla="*/ 210263 w 3754363"/>
                <a:gd name="connsiteY22" fmla="*/ 1877461 h 1921469"/>
                <a:gd name="connsiteX23" fmla="*/ 464535 w 3754363"/>
                <a:gd name="connsiteY23" fmla="*/ 1911690 h 1921469"/>
                <a:gd name="connsiteX24" fmla="*/ 640569 w 3754363"/>
                <a:gd name="connsiteY24" fmla="*/ 1921469 h 1921469"/>
                <a:gd name="connsiteX25" fmla="*/ 1633206 w 3754363"/>
                <a:gd name="connsiteY25" fmla="*/ 1901910 h 1921469"/>
                <a:gd name="connsiteX26" fmla="*/ 1995054 w 3754363"/>
                <a:gd name="connsiteY26" fmla="*/ 1809003 h 1921469"/>
                <a:gd name="connsiteX27" fmla="*/ 2127080 w 3754363"/>
                <a:gd name="connsiteY27" fmla="*/ 1716096 h 1921469"/>
                <a:gd name="connsiteX28" fmla="*/ 2312894 w 3754363"/>
                <a:gd name="connsiteY28" fmla="*/ 1520502 h 1921469"/>
                <a:gd name="connsiteX29" fmla="*/ 2415581 w 3754363"/>
                <a:gd name="connsiteY29" fmla="*/ 1383587 h 1921469"/>
                <a:gd name="connsiteX30" fmla="*/ 2704081 w 3754363"/>
                <a:gd name="connsiteY30" fmla="*/ 1139095 h 1921469"/>
                <a:gd name="connsiteX31" fmla="*/ 2929014 w 3754363"/>
                <a:gd name="connsiteY31" fmla="*/ 1016849 h 1921469"/>
                <a:gd name="connsiteX32" fmla="*/ 3193065 w 3754363"/>
                <a:gd name="connsiteY32" fmla="*/ 835925 h 1921469"/>
                <a:gd name="connsiteX33" fmla="*/ 3638040 w 3754363"/>
                <a:gd name="connsiteY33" fmla="*/ 562094 h 1921469"/>
                <a:gd name="connsiteX34" fmla="*/ 3716278 w 3754363"/>
                <a:gd name="connsiteY34" fmla="*/ 474077 h 1921469"/>
                <a:gd name="connsiteX35" fmla="*/ 3750507 w 3754363"/>
                <a:gd name="connsiteY35" fmla="*/ 278483 h 1921469"/>
                <a:gd name="connsiteX36" fmla="*/ 3706498 w 3754363"/>
                <a:gd name="connsiteY36" fmla="*/ 190466 h 1921469"/>
                <a:gd name="connsiteX37" fmla="*/ 3476676 w 3754363"/>
                <a:gd name="connsiteY37" fmla="*/ 48661 h 1921469"/>
                <a:gd name="connsiteX38" fmla="*/ 3325091 w 3754363"/>
                <a:gd name="connsiteY38" fmla="*/ 29101 h 1921469"/>
                <a:gd name="connsiteX39" fmla="*/ 2131970 w 3754363"/>
                <a:gd name="connsiteY39" fmla="*/ 63330 h 1921469"/>
                <a:gd name="connsiteX40" fmla="*/ 1907037 w 3754363"/>
                <a:gd name="connsiteY40" fmla="*/ 151347 h 1921469"/>
                <a:gd name="connsiteX41" fmla="*/ 1662545 w 3754363"/>
                <a:gd name="connsiteY41" fmla="*/ 249144 h 1921469"/>
                <a:gd name="connsiteX42" fmla="*/ 1559859 w 3754363"/>
                <a:gd name="connsiteY42" fmla="*/ 312712 h 1921469"/>
                <a:gd name="connsiteX43" fmla="*/ 1393604 w 3754363"/>
                <a:gd name="connsiteY43" fmla="*/ 386060 h 1921469"/>
                <a:gd name="connsiteX44" fmla="*/ 1344706 w 3754363"/>
                <a:gd name="connsiteY44" fmla="*/ 400729 h 1921469"/>
                <a:gd name="connsiteX45" fmla="*/ 1276248 w 3754363"/>
                <a:gd name="connsiteY45" fmla="*/ 430068 h 1921469"/>
                <a:gd name="connsiteX46" fmla="*/ 1109993 w 3754363"/>
                <a:gd name="connsiteY46" fmla="*/ 469187 h 1921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3754363" h="1921469">
                  <a:moveTo>
                    <a:pt x="1109993" y="469187"/>
                  </a:moveTo>
                  <a:lnTo>
                    <a:pt x="1109993" y="469187"/>
                  </a:lnTo>
                  <a:cubicBezTo>
                    <a:pt x="1030126" y="475707"/>
                    <a:pt x="949637" y="476859"/>
                    <a:pt x="870391" y="488746"/>
                  </a:cubicBezTo>
                  <a:cubicBezTo>
                    <a:pt x="818785" y="496487"/>
                    <a:pt x="768218" y="511084"/>
                    <a:pt x="718806" y="527865"/>
                  </a:cubicBezTo>
                  <a:cubicBezTo>
                    <a:pt x="660157" y="547784"/>
                    <a:pt x="581364" y="591300"/>
                    <a:pt x="528103" y="625662"/>
                  </a:cubicBezTo>
                  <a:cubicBezTo>
                    <a:pt x="504539" y="640865"/>
                    <a:pt x="479910" y="655176"/>
                    <a:pt x="459645" y="674560"/>
                  </a:cubicBezTo>
                  <a:cubicBezTo>
                    <a:pt x="441977" y="691460"/>
                    <a:pt x="430306" y="713679"/>
                    <a:pt x="415636" y="733238"/>
                  </a:cubicBezTo>
                  <a:cubicBezTo>
                    <a:pt x="387086" y="856959"/>
                    <a:pt x="379884" y="862818"/>
                    <a:pt x="410746" y="1051078"/>
                  </a:cubicBezTo>
                  <a:cubicBezTo>
                    <a:pt x="413921" y="1070447"/>
                    <a:pt x="438782" y="1078888"/>
                    <a:pt x="449865" y="1095086"/>
                  </a:cubicBezTo>
                  <a:cubicBezTo>
                    <a:pt x="460156" y="1110126"/>
                    <a:pt x="465183" y="1128214"/>
                    <a:pt x="474314" y="1143985"/>
                  </a:cubicBezTo>
                  <a:cubicBezTo>
                    <a:pt x="483147" y="1159243"/>
                    <a:pt x="493873" y="1173324"/>
                    <a:pt x="503653" y="1187993"/>
                  </a:cubicBezTo>
                  <a:cubicBezTo>
                    <a:pt x="500393" y="1199403"/>
                    <a:pt x="504082" y="1216173"/>
                    <a:pt x="493874" y="1222222"/>
                  </a:cubicBezTo>
                  <a:cubicBezTo>
                    <a:pt x="399979" y="1277864"/>
                    <a:pt x="386866" y="1255148"/>
                    <a:pt x="303170" y="1280900"/>
                  </a:cubicBezTo>
                  <a:cubicBezTo>
                    <a:pt x="154236" y="1326725"/>
                    <a:pt x="324037" y="1289440"/>
                    <a:pt x="195593" y="1315129"/>
                  </a:cubicBezTo>
                  <a:cubicBezTo>
                    <a:pt x="179294" y="1323279"/>
                    <a:pt x="162245" y="1330076"/>
                    <a:pt x="146695" y="1339578"/>
                  </a:cubicBezTo>
                  <a:cubicBezTo>
                    <a:pt x="127031" y="1351595"/>
                    <a:pt x="98825" y="1374530"/>
                    <a:pt x="83127" y="1393367"/>
                  </a:cubicBezTo>
                  <a:cubicBezTo>
                    <a:pt x="74151" y="1404138"/>
                    <a:pt x="66828" y="1416186"/>
                    <a:pt x="58678" y="1427595"/>
                  </a:cubicBezTo>
                  <a:cubicBezTo>
                    <a:pt x="43766" y="1469348"/>
                    <a:pt x="20340" y="1532053"/>
                    <a:pt x="9780" y="1574291"/>
                  </a:cubicBezTo>
                  <a:cubicBezTo>
                    <a:pt x="4971" y="1593528"/>
                    <a:pt x="3260" y="1613410"/>
                    <a:pt x="0" y="1632969"/>
                  </a:cubicBezTo>
                  <a:cubicBezTo>
                    <a:pt x="3260" y="1680237"/>
                    <a:pt x="-1072" y="1728653"/>
                    <a:pt x="9780" y="1774774"/>
                  </a:cubicBezTo>
                  <a:cubicBezTo>
                    <a:pt x="12696" y="1787166"/>
                    <a:pt x="28669" y="1791953"/>
                    <a:pt x="39119" y="1799223"/>
                  </a:cubicBezTo>
                  <a:cubicBezTo>
                    <a:pt x="66212" y="1818070"/>
                    <a:pt x="90446" y="1844177"/>
                    <a:pt x="122246" y="1853011"/>
                  </a:cubicBezTo>
                  <a:cubicBezTo>
                    <a:pt x="151585" y="1861161"/>
                    <a:pt x="180489" y="1871081"/>
                    <a:pt x="210263" y="1877461"/>
                  </a:cubicBezTo>
                  <a:cubicBezTo>
                    <a:pt x="283537" y="1893163"/>
                    <a:pt x="391607" y="1905993"/>
                    <a:pt x="464535" y="1911690"/>
                  </a:cubicBezTo>
                  <a:cubicBezTo>
                    <a:pt x="523125" y="1916267"/>
                    <a:pt x="581891" y="1918209"/>
                    <a:pt x="640569" y="1921469"/>
                  </a:cubicBezTo>
                  <a:cubicBezTo>
                    <a:pt x="971448" y="1914949"/>
                    <a:pt x="1302545" y="1915574"/>
                    <a:pt x="1633206" y="1901910"/>
                  </a:cubicBezTo>
                  <a:cubicBezTo>
                    <a:pt x="1750069" y="1897081"/>
                    <a:pt x="1890401" y="1863018"/>
                    <a:pt x="1995054" y="1809003"/>
                  </a:cubicBezTo>
                  <a:cubicBezTo>
                    <a:pt x="2042873" y="1784322"/>
                    <a:pt x="2084499" y="1749000"/>
                    <a:pt x="2127080" y="1716096"/>
                  </a:cubicBezTo>
                  <a:cubicBezTo>
                    <a:pt x="2209716" y="1652241"/>
                    <a:pt x="2244612" y="1606667"/>
                    <a:pt x="2312894" y="1520502"/>
                  </a:cubicBezTo>
                  <a:cubicBezTo>
                    <a:pt x="2348326" y="1475791"/>
                    <a:pt x="2377837" y="1426364"/>
                    <a:pt x="2415581" y="1383587"/>
                  </a:cubicBezTo>
                  <a:cubicBezTo>
                    <a:pt x="2482225" y="1308058"/>
                    <a:pt x="2626648" y="1188805"/>
                    <a:pt x="2704081" y="1139095"/>
                  </a:cubicBezTo>
                  <a:cubicBezTo>
                    <a:pt x="2775892" y="1092994"/>
                    <a:pt x="2856487" y="1061816"/>
                    <a:pt x="2929014" y="1016849"/>
                  </a:cubicBezTo>
                  <a:cubicBezTo>
                    <a:pt x="3019695" y="960627"/>
                    <a:pt x="3102926" y="893013"/>
                    <a:pt x="3193065" y="835925"/>
                  </a:cubicBezTo>
                  <a:cubicBezTo>
                    <a:pt x="3310532" y="761529"/>
                    <a:pt x="3555916" y="654483"/>
                    <a:pt x="3638040" y="562094"/>
                  </a:cubicBezTo>
                  <a:lnTo>
                    <a:pt x="3716278" y="474077"/>
                  </a:lnTo>
                  <a:cubicBezTo>
                    <a:pt x="3736314" y="410629"/>
                    <a:pt x="3764776" y="348046"/>
                    <a:pt x="3750507" y="278483"/>
                  </a:cubicBezTo>
                  <a:cubicBezTo>
                    <a:pt x="3743916" y="246350"/>
                    <a:pt x="3726897" y="216154"/>
                    <a:pt x="3706498" y="190466"/>
                  </a:cubicBezTo>
                  <a:cubicBezTo>
                    <a:pt x="3650611" y="120090"/>
                    <a:pt x="3560812" y="72500"/>
                    <a:pt x="3476676" y="48661"/>
                  </a:cubicBezTo>
                  <a:cubicBezTo>
                    <a:pt x="3427658" y="34773"/>
                    <a:pt x="3375619" y="35621"/>
                    <a:pt x="3325091" y="29101"/>
                  </a:cubicBezTo>
                  <a:cubicBezTo>
                    <a:pt x="2908134" y="30988"/>
                    <a:pt x="2517443" y="-56595"/>
                    <a:pt x="2131970" y="63330"/>
                  </a:cubicBezTo>
                  <a:cubicBezTo>
                    <a:pt x="2038560" y="92391"/>
                    <a:pt x="1999645" y="115030"/>
                    <a:pt x="1907037" y="151347"/>
                  </a:cubicBezTo>
                  <a:cubicBezTo>
                    <a:pt x="1828509" y="182142"/>
                    <a:pt x="1738059" y="209671"/>
                    <a:pt x="1662545" y="249144"/>
                  </a:cubicBezTo>
                  <a:cubicBezTo>
                    <a:pt x="1626869" y="267793"/>
                    <a:pt x="1595132" y="293311"/>
                    <a:pt x="1559859" y="312712"/>
                  </a:cubicBezTo>
                  <a:cubicBezTo>
                    <a:pt x="1518839" y="335273"/>
                    <a:pt x="1440609" y="369138"/>
                    <a:pt x="1393604" y="386060"/>
                  </a:cubicBezTo>
                  <a:cubicBezTo>
                    <a:pt x="1377593" y="391824"/>
                    <a:pt x="1360640" y="394754"/>
                    <a:pt x="1344706" y="400729"/>
                  </a:cubicBezTo>
                  <a:cubicBezTo>
                    <a:pt x="1321460" y="409446"/>
                    <a:pt x="1300382" y="424243"/>
                    <a:pt x="1276248" y="430068"/>
                  </a:cubicBezTo>
                  <a:lnTo>
                    <a:pt x="1109993" y="469187"/>
                  </a:lnTo>
                  <a:close/>
                </a:path>
              </a:pathLst>
            </a:custGeom>
            <a:solidFill>
              <a:srgbClr val="97E9FF">
                <a:alpha val="69804"/>
              </a:srgb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Graphic 10" descr="Rubber duck with solid fill">
              <a:extLst>
                <a:ext uri="{FF2B5EF4-FFF2-40B4-BE49-F238E27FC236}">
                  <a16:creationId xmlns:a16="http://schemas.microsoft.com/office/drawing/2014/main" id="{9DD9A214-E00B-403A-90FC-0D35372C30F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10015299" y="793207"/>
              <a:ext cx="1086767" cy="1086767"/>
            </a:xfrm>
            <a:prstGeom prst="rect">
              <a:avLst/>
            </a:prstGeom>
          </p:spPr>
        </p:pic>
        <p:pic>
          <p:nvPicPr>
            <p:cNvPr id="12" name="Graphic 11" descr="Rubber duck with solid fill">
              <a:extLst>
                <a:ext uri="{FF2B5EF4-FFF2-40B4-BE49-F238E27FC236}">
                  <a16:creationId xmlns:a16="http://schemas.microsoft.com/office/drawing/2014/main" id="{351FE823-9BDE-4E17-A219-78D8A82AEE0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9018587" y="1392992"/>
              <a:ext cx="1086767" cy="1086767"/>
            </a:xfrm>
            <a:prstGeom prst="rect">
              <a:avLst/>
            </a:prstGeom>
          </p:spPr>
        </p:pic>
        <p:pic>
          <p:nvPicPr>
            <p:cNvPr id="15" name="Graphic 14" descr="Plant with solid fill">
              <a:extLst>
                <a:ext uri="{FF2B5EF4-FFF2-40B4-BE49-F238E27FC236}">
                  <a16:creationId xmlns:a16="http://schemas.microsoft.com/office/drawing/2014/main" id="{3F10B533-8694-421F-B0CD-9982716C24F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203030" y="1688624"/>
              <a:ext cx="914400" cy="914400"/>
            </a:xfrm>
            <a:prstGeom prst="rect">
              <a:avLst/>
            </a:prstGeom>
          </p:spPr>
        </p:pic>
        <p:pic>
          <p:nvPicPr>
            <p:cNvPr id="16" name="Graphic 15" descr="Plant with solid fill">
              <a:extLst>
                <a:ext uri="{FF2B5EF4-FFF2-40B4-BE49-F238E27FC236}">
                  <a16:creationId xmlns:a16="http://schemas.microsoft.com/office/drawing/2014/main" id="{4C7D92CD-7866-4FD1-B3BC-71221722B2A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104187" y="935792"/>
              <a:ext cx="914400" cy="914400"/>
            </a:xfrm>
            <a:prstGeom prst="rect">
              <a:avLst/>
            </a:prstGeom>
          </p:spPr>
        </p:pic>
        <p:pic>
          <p:nvPicPr>
            <p:cNvPr id="17" name="Graphic 16" descr="Plant with solid fill">
              <a:extLst>
                <a:ext uri="{FF2B5EF4-FFF2-40B4-BE49-F238E27FC236}">
                  <a16:creationId xmlns:a16="http://schemas.microsoft.com/office/drawing/2014/main" id="{8ED4EC74-E032-4ED7-BE2C-D89B281F3E9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9991666" y="1394249"/>
              <a:ext cx="914400" cy="914400"/>
            </a:xfrm>
            <a:prstGeom prst="rect">
              <a:avLst/>
            </a:prstGeom>
          </p:spPr>
        </p:pic>
        <p:pic>
          <p:nvPicPr>
            <p:cNvPr id="18" name="Graphic 17" descr="Plant with solid fill">
              <a:extLst>
                <a:ext uri="{FF2B5EF4-FFF2-40B4-BE49-F238E27FC236}">
                  <a16:creationId xmlns:a16="http://schemas.microsoft.com/office/drawing/2014/main" id="{15DF6C02-1074-4422-96F5-240047E99E3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355133" y="2315814"/>
              <a:ext cx="914400" cy="914400"/>
            </a:xfrm>
            <a:prstGeom prst="rect">
              <a:avLst/>
            </a:prstGeom>
          </p:spPr>
        </p:pic>
        <p:pic>
          <p:nvPicPr>
            <p:cNvPr id="19" name="Graphic 18" descr="Plant with solid fill">
              <a:extLst>
                <a:ext uri="{FF2B5EF4-FFF2-40B4-BE49-F238E27FC236}">
                  <a16:creationId xmlns:a16="http://schemas.microsoft.com/office/drawing/2014/main" id="{699D4163-6C53-4993-B527-F717DFA935A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626688" y="2308649"/>
              <a:ext cx="914400" cy="914400"/>
            </a:xfrm>
            <a:prstGeom prst="rect">
              <a:avLst/>
            </a:prstGeom>
          </p:spPr>
        </p:pic>
        <p:pic>
          <p:nvPicPr>
            <p:cNvPr id="21" name="Graphic 20" descr="Lotus Flower with solid fill">
              <a:extLst>
                <a:ext uri="{FF2B5EF4-FFF2-40B4-BE49-F238E27FC236}">
                  <a16:creationId xmlns:a16="http://schemas.microsoft.com/office/drawing/2014/main" id="{E885EC79-CB99-412A-B5E4-2EF13DD378F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9001238" y="639567"/>
              <a:ext cx="914400" cy="914400"/>
            </a:xfrm>
            <a:prstGeom prst="rect">
              <a:avLst/>
            </a:prstGeom>
          </p:spPr>
        </p:pic>
      </p:grpSp>
      <p:sp>
        <p:nvSpPr>
          <p:cNvPr id="24" name="Octagon 23">
            <a:extLst>
              <a:ext uri="{FF2B5EF4-FFF2-40B4-BE49-F238E27FC236}">
                <a16:creationId xmlns:a16="http://schemas.microsoft.com/office/drawing/2014/main" id="{14794DE5-7A34-4248-883C-6D339A038EFA}"/>
              </a:ext>
            </a:extLst>
          </p:cNvPr>
          <p:cNvSpPr/>
          <p:nvPr/>
        </p:nvSpPr>
        <p:spPr>
          <a:xfrm>
            <a:off x="6746076" y="716944"/>
            <a:ext cx="1029737" cy="1034518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8X</a:t>
            </a:r>
          </a:p>
        </p:txBody>
      </p:sp>
      <p:sp>
        <p:nvSpPr>
          <p:cNvPr id="25" name="Dodecagon 24">
            <a:extLst>
              <a:ext uri="{FF2B5EF4-FFF2-40B4-BE49-F238E27FC236}">
                <a16:creationId xmlns:a16="http://schemas.microsoft.com/office/drawing/2014/main" id="{F6F3DC06-F8A9-4A7D-84E4-E156B6212C4E}"/>
              </a:ext>
            </a:extLst>
          </p:cNvPr>
          <p:cNvSpPr/>
          <p:nvPr/>
        </p:nvSpPr>
        <p:spPr>
          <a:xfrm>
            <a:off x="2143170" y="628070"/>
            <a:ext cx="1155607" cy="1155607"/>
          </a:xfrm>
          <a:prstGeom prst="do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12X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9D408A4-3716-44C6-A7F4-BD151F551D0A}"/>
              </a:ext>
            </a:extLst>
          </p:cNvPr>
          <p:cNvSpPr/>
          <p:nvPr/>
        </p:nvSpPr>
        <p:spPr>
          <a:xfrm>
            <a:off x="2254216" y="1936376"/>
            <a:ext cx="8322507" cy="1202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74B4699-18B6-4246-802B-F2073D7A802E}"/>
              </a:ext>
            </a:extLst>
          </p:cNvPr>
          <p:cNvSpPr/>
          <p:nvPr/>
        </p:nvSpPr>
        <p:spPr>
          <a:xfrm>
            <a:off x="2215097" y="1936376"/>
            <a:ext cx="102687" cy="141805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iamond 5">
            <a:extLst>
              <a:ext uri="{FF2B5EF4-FFF2-40B4-BE49-F238E27FC236}">
                <a16:creationId xmlns:a16="http://schemas.microsoft.com/office/drawing/2014/main" id="{344A1C38-F652-43C8-823F-94D19184A929}"/>
              </a:ext>
            </a:extLst>
          </p:cNvPr>
          <p:cNvSpPr/>
          <p:nvPr/>
        </p:nvSpPr>
        <p:spPr>
          <a:xfrm>
            <a:off x="890149" y="2018892"/>
            <a:ext cx="1253021" cy="1253021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4X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235A66AE-36C4-490F-BB03-DD1427AD9F12}"/>
              </a:ext>
            </a:extLst>
          </p:cNvPr>
          <p:cNvGrpSpPr/>
          <p:nvPr/>
        </p:nvGrpSpPr>
        <p:grpSpPr>
          <a:xfrm>
            <a:off x="4045245" y="2009148"/>
            <a:ext cx="1973122" cy="1385717"/>
            <a:chOff x="2239546" y="586373"/>
            <a:chExt cx="3754363" cy="2636676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5A0735CD-C1EB-4A7E-9CE0-4F94245336A0}"/>
                </a:ext>
              </a:extLst>
            </p:cNvPr>
            <p:cNvSpPr/>
            <p:nvPr/>
          </p:nvSpPr>
          <p:spPr>
            <a:xfrm>
              <a:off x="2239546" y="1178689"/>
              <a:ext cx="3754363" cy="1921469"/>
            </a:xfrm>
            <a:custGeom>
              <a:avLst/>
              <a:gdLst>
                <a:gd name="connsiteX0" fmla="*/ 1109993 w 3754363"/>
                <a:gd name="connsiteY0" fmla="*/ 469187 h 1921469"/>
                <a:gd name="connsiteX1" fmla="*/ 1109993 w 3754363"/>
                <a:gd name="connsiteY1" fmla="*/ 469187 h 1921469"/>
                <a:gd name="connsiteX2" fmla="*/ 870391 w 3754363"/>
                <a:gd name="connsiteY2" fmla="*/ 488746 h 1921469"/>
                <a:gd name="connsiteX3" fmla="*/ 718806 w 3754363"/>
                <a:gd name="connsiteY3" fmla="*/ 527865 h 1921469"/>
                <a:gd name="connsiteX4" fmla="*/ 528103 w 3754363"/>
                <a:gd name="connsiteY4" fmla="*/ 625662 h 1921469"/>
                <a:gd name="connsiteX5" fmla="*/ 459645 w 3754363"/>
                <a:gd name="connsiteY5" fmla="*/ 674560 h 1921469"/>
                <a:gd name="connsiteX6" fmla="*/ 415636 w 3754363"/>
                <a:gd name="connsiteY6" fmla="*/ 733238 h 1921469"/>
                <a:gd name="connsiteX7" fmla="*/ 410746 w 3754363"/>
                <a:gd name="connsiteY7" fmla="*/ 1051078 h 1921469"/>
                <a:gd name="connsiteX8" fmla="*/ 449865 w 3754363"/>
                <a:gd name="connsiteY8" fmla="*/ 1095086 h 1921469"/>
                <a:gd name="connsiteX9" fmla="*/ 474314 w 3754363"/>
                <a:gd name="connsiteY9" fmla="*/ 1143985 h 1921469"/>
                <a:gd name="connsiteX10" fmla="*/ 503653 w 3754363"/>
                <a:gd name="connsiteY10" fmla="*/ 1187993 h 1921469"/>
                <a:gd name="connsiteX11" fmla="*/ 493874 w 3754363"/>
                <a:gd name="connsiteY11" fmla="*/ 1222222 h 1921469"/>
                <a:gd name="connsiteX12" fmla="*/ 303170 w 3754363"/>
                <a:gd name="connsiteY12" fmla="*/ 1280900 h 1921469"/>
                <a:gd name="connsiteX13" fmla="*/ 195593 w 3754363"/>
                <a:gd name="connsiteY13" fmla="*/ 1315129 h 1921469"/>
                <a:gd name="connsiteX14" fmla="*/ 146695 w 3754363"/>
                <a:gd name="connsiteY14" fmla="*/ 1339578 h 1921469"/>
                <a:gd name="connsiteX15" fmla="*/ 83127 w 3754363"/>
                <a:gd name="connsiteY15" fmla="*/ 1393367 h 1921469"/>
                <a:gd name="connsiteX16" fmla="*/ 58678 w 3754363"/>
                <a:gd name="connsiteY16" fmla="*/ 1427595 h 1921469"/>
                <a:gd name="connsiteX17" fmla="*/ 9780 w 3754363"/>
                <a:gd name="connsiteY17" fmla="*/ 1574291 h 1921469"/>
                <a:gd name="connsiteX18" fmla="*/ 0 w 3754363"/>
                <a:gd name="connsiteY18" fmla="*/ 1632969 h 1921469"/>
                <a:gd name="connsiteX19" fmla="*/ 9780 w 3754363"/>
                <a:gd name="connsiteY19" fmla="*/ 1774774 h 1921469"/>
                <a:gd name="connsiteX20" fmla="*/ 39119 w 3754363"/>
                <a:gd name="connsiteY20" fmla="*/ 1799223 h 1921469"/>
                <a:gd name="connsiteX21" fmla="*/ 122246 w 3754363"/>
                <a:gd name="connsiteY21" fmla="*/ 1853011 h 1921469"/>
                <a:gd name="connsiteX22" fmla="*/ 210263 w 3754363"/>
                <a:gd name="connsiteY22" fmla="*/ 1877461 h 1921469"/>
                <a:gd name="connsiteX23" fmla="*/ 464535 w 3754363"/>
                <a:gd name="connsiteY23" fmla="*/ 1911690 h 1921469"/>
                <a:gd name="connsiteX24" fmla="*/ 640569 w 3754363"/>
                <a:gd name="connsiteY24" fmla="*/ 1921469 h 1921469"/>
                <a:gd name="connsiteX25" fmla="*/ 1633206 w 3754363"/>
                <a:gd name="connsiteY25" fmla="*/ 1901910 h 1921469"/>
                <a:gd name="connsiteX26" fmla="*/ 1995054 w 3754363"/>
                <a:gd name="connsiteY26" fmla="*/ 1809003 h 1921469"/>
                <a:gd name="connsiteX27" fmla="*/ 2127080 w 3754363"/>
                <a:gd name="connsiteY27" fmla="*/ 1716096 h 1921469"/>
                <a:gd name="connsiteX28" fmla="*/ 2312894 w 3754363"/>
                <a:gd name="connsiteY28" fmla="*/ 1520502 h 1921469"/>
                <a:gd name="connsiteX29" fmla="*/ 2415581 w 3754363"/>
                <a:gd name="connsiteY29" fmla="*/ 1383587 h 1921469"/>
                <a:gd name="connsiteX30" fmla="*/ 2704081 w 3754363"/>
                <a:gd name="connsiteY30" fmla="*/ 1139095 h 1921469"/>
                <a:gd name="connsiteX31" fmla="*/ 2929014 w 3754363"/>
                <a:gd name="connsiteY31" fmla="*/ 1016849 h 1921469"/>
                <a:gd name="connsiteX32" fmla="*/ 3193065 w 3754363"/>
                <a:gd name="connsiteY32" fmla="*/ 835925 h 1921469"/>
                <a:gd name="connsiteX33" fmla="*/ 3638040 w 3754363"/>
                <a:gd name="connsiteY33" fmla="*/ 562094 h 1921469"/>
                <a:gd name="connsiteX34" fmla="*/ 3716278 w 3754363"/>
                <a:gd name="connsiteY34" fmla="*/ 474077 h 1921469"/>
                <a:gd name="connsiteX35" fmla="*/ 3750507 w 3754363"/>
                <a:gd name="connsiteY35" fmla="*/ 278483 h 1921469"/>
                <a:gd name="connsiteX36" fmla="*/ 3706498 w 3754363"/>
                <a:gd name="connsiteY36" fmla="*/ 190466 h 1921469"/>
                <a:gd name="connsiteX37" fmla="*/ 3476676 w 3754363"/>
                <a:gd name="connsiteY37" fmla="*/ 48661 h 1921469"/>
                <a:gd name="connsiteX38" fmla="*/ 3325091 w 3754363"/>
                <a:gd name="connsiteY38" fmla="*/ 29101 h 1921469"/>
                <a:gd name="connsiteX39" fmla="*/ 2131970 w 3754363"/>
                <a:gd name="connsiteY39" fmla="*/ 63330 h 1921469"/>
                <a:gd name="connsiteX40" fmla="*/ 1907037 w 3754363"/>
                <a:gd name="connsiteY40" fmla="*/ 151347 h 1921469"/>
                <a:gd name="connsiteX41" fmla="*/ 1662545 w 3754363"/>
                <a:gd name="connsiteY41" fmla="*/ 249144 h 1921469"/>
                <a:gd name="connsiteX42" fmla="*/ 1559859 w 3754363"/>
                <a:gd name="connsiteY42" fmla="*/ 312712 h 1921469"/>
                <a:gd name="connsiteX43" fmla="*/ 1393604 w 3754363"/>
                <a:gd name="connsiteY43" fmla="*/ 386060 h 1921469"/>
                <a:gd name="connsiteX44" fmla="*/ 1344706 w 3754363"/>
                <a:gd name="connsiteY44" fmla="*/ 400729 h 1921469"/>
                <a:gd name="connsiteX45" fmla="*/ 1276248 w 3754363"/>
                <a:gd name="connsiteY45" fmla="*/ 430068 h 1921469"/>
                <a:gd name="connsiteX46" fmla="*/ 1109993 w 3754363"/>
                <a:gd name="connsiteY46" fmla="*/ 469187 h 1921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3754363" h="1921469">
                  <a:moveTo>
                    <a:pt x="1109993" y="469187"/>
                  </a:moveTo>
                  <a:lnTo>
                    <a:pt x="1109993" y="469187"/>
                  </a:lnTo>
                  <a:cubicBezTo>
                    <a:pt x="1030126" y="475707"/>
                    <a:pt x="949637" y="476859"/>
                    <a:pt x="870391" y="488746"/>
                  </a:cubicBezTo>
                  <a:cubicBezTo>
                    <a:pt x="818785" y="496487"/>
                    <a:pt x="768218" y="511084"/>
                    <a:pt x="718806" y="527865"/>
                  </a:cubicBezTo>
                  <a:cubicBezTo>
                    <a:pt x="660157" y="547784"/>
                    <a:pt x="581364" y="591300"/>
                    <a:pt x="528103" y="625662"/>
                  </a:cubicBezTo>
                  <a:cubicBezTo>
                    <a:pt x="504539" y="640865"/>
                    <a:pt x="479910" y="655176"/>
                    <a:pt x="459645" y="674560"/>
                  </a:cubicBezTo>
                  <a:cubicBezTo>
                    <a:pt x="441977" y="691460"/>
                    <a:pt x="430306" y="713679"/>
                    <a:pt x="415636" y="733238"/>
                  </a:cubicBezTo>
                  <a:cubicBezTo>
                    <a:pt x="387086" y="856959"/>
                    <a:pt x="379884" y="862818"/>
                    <a:pt x="410746" y="1051078"/>
                  </a:cubicBezTo>
                  <a:cubicBezTo>
                    <a:pt x="413921" y="1070447"/>
                    <a:pt x="438782" y="1078888"/>
                    <a:pt x="449865" y="1095086"/>
                  </a:cubicBezTo>
                  <a:cubicBezTo>
                    <a:pt x="460156" y="1110126"/>
                    <a:pt x="465183" y="1128214"/>
                    <a:pt x="474314" y="1143985"/>
                  </a:cubicBezTo>
                  <a:cubicBezTo>
                    <a:pt x="483147" y="1159243"/>
                    <a:pt x="493873" y="1173324"/>
                    <a:pt x="503653" y="1187993"/>
                  </a:cubicBezTo>
                  <a:cubicBezTo>
                    <a:pt x="500393" y="1199403"/>
                    <a:pt x="504082" y="1216173"/>
                    <a:pt x="493874" y="1222222"/>
                  </a:cubicBezTo>
                  <a:cubicBezTo>
                    <a:pt x="399979" y="1277864"/>
                    <a:pt x="386866" y="1255148"/>
                    <a:pt x="303170" y="1280900"/>
                  </a:cubicBezTo>
                  <a:cubicBezTo>
                    <a:pt x="154236" y="1326725"/>
                    <a:pt x="324037" y="1289440"/>
                    <a:pt x="195593" y="1315129"/>
                  </a:cubicBezTo>
                  <a:cubicBezTo>
                    <a:pt x="179294" y="1323279"/>
                    <a:pt x="162245" y="1330076"/>
                    <a:pt x="146695" y="1339578"/>
                  </a:cubicBezTo>
                  <a:cubicBezTo>
                    <a:pt x="127031" y="1351595"/>
                    <a:pt x="98825" y="1374530"/>
                    <a:pt x="83127" y="1393367"/>
                  </a:cubicBezTo>
                  <a:cubicBezTo>
                    <a:pt x="74151" y="1404138"/>
                    <a:pt x="66828" y="1416186"/>
                    <a:pt x="58678" y="1427595"/>
                  </a:cubicBezTo>
                  <a:cubicBezTo>
                    <a:pt x="43766" y="1469348"/>
                    <a:pt x="20340" y="1532053"/>
                    <a:pt x="9780" y="1574291"/>
                  </a:cubicBezTo>
                  <a:cubicBezTo>
                    <a:pt x="4971" y="1593528"/>
                    <a:pt x="3260" y="1613410"/>
                    <a:pt x="0" y="1632969"/>
                  </a:cubicBezTo>
                  <a:cubicBezTo>
                    <a:pt x="3260" y="1680237"/>
                    <a:pt x="-1072" y="1728653"/>
                    <a:pt x="9780" y="1774774"/>
                  </a:cubicBezTo>
                  <a:cubicBezTo>
                    <a:pt x="12696" y="1787166"/>
                    <a:pt x="28669" y="1791953"/>
                    <a:pt x="39119" y="1799223"/>
                  </a:cubicBezTo>
                  <a:cubicBezTo>
                    <a:pt x="66212" y="1818070"/>
                    <a:pt x="90446" y="1844177"/>
                    <a:pt x="122246" y="1853011"/>
                  </a:cubicBezTo>
                  <a:cubicBezTo>
                    <a:pt x="151585" y="1861161"/>
                    <a:pt x="180489" y="1871081"/>
                    <a:pt x="210263" y="1877461"/>
                  </a:cubicBezTo>
                  <a:cubicBezTo>
                    <a:pt x="283537" y="1893163"/>
                    <a:pt x="391607" y="1905993"/>
                    <a:pt x="464535" y="1911690"/>
                  </a:cubicBezTo>
                  <a:cubicBezTo>
                    <a:pt x="523125" y="1916267"/>
                    <a:pt x="581891" y="1918209"/>
                    <a:pt x="640569" y="1921469"/>
                  </a:cubicBezTo>
                  <a:cubicBezTo>
                    <a:pt x="971448" y="1914949"/>
                    <a:pt x="1302545" y="1915574"/>
                    <a:pt x="1633206" y="1901910"/>
                  </a:cubicBezTo>
                  <a:cubicBezTo>
                    <a:pt x="1750069" y="1897081"/>
                    <a:pt x="1890401" y="1863018"/>
                    <a:pt x="1995054" y="1809003"/>
                  </a:cubicBezTo>
                  <a:cubicBezTo>
                    <a:pt x="2042873" y="1784322"/>
                    <a:pt x="2084499" y="1749000"/>
                    <a:pt x="2127080" y="1716096"/>
                  </a:cubicBezTo>
                  <a:cubicBezTo>
                    <a:pt x="2209716" y="1652241"/>
                    <a:pt x="2244612" y="1606667"/>
                    <a:pt x="2312894" y="1520502"/>
                  </a:cubicBezTo>
                  <a:cubicBezTo>
                    <a:pt x="2348326" y="1475791"/>
                    <a:pt x="2377837" y="1426364"/>
                    <a:pt x="2415581" y="1383587"/>
                  </a:cubicBezTo>
                  <a:cubicBezTo>
                    <a:pt x="2482225" y="1308058"/>
                    <a:pt x="2626648" y="1188805"/>
                    <a:pt x="2704081" y="1139095"/>
                  </a:cubicBezTo>
                  <a:cubicBezTo>
                    <a:pt x="2775892" y="1092994"/>
                    <a:pt x="2856487" y="1061816"/>
                    <a:pt x="2929014" y="1016849"/>
                  </a:cubicBezTo>
                  <a:cubicBezTo>
                    <a:pt x="3019695" y="960627"/>
                    <a:pt x="3102926" y="893013"/>
                    <a:pt x="3193065" y="835925"/>
                  </a:cubicBezTo>
                  <a:cubicBezTo>
                    <a:pt x="3310532" y="761529"/>
                    <a:pt x="3555916" y="654483"/>
                    <a:pt x="3638040" y="562094"/>
                  </a:cubicBezTo>
                  <a:lnTo>
                    <a:pt x="3716278" y="474077"/>
                  </a:lnTo>
                  <a:cubicBezTo>
                    <a:pt x="3736314" y="410629"/>
                    <a:pt x="3764776" y="348046"/>
                    <a:pt x="3750507" y="278483"/>
                  </a:cubicBezTo>
                  <a:cubicBezTo>
                    <a:pt x="3743916" y="246350"/>
                    <a:pt x="3726897" y="216154"/>
                    <a:pt x="3706498" y="190466"/>
                  </a:cubicBezTo>
                  <a:cubicBezTo>
                    <a:pt x="3650611" y="120090"/>
                    <a:pt x="3560812" y="72500"/>
                    <a:pt x="3476676" y="48661"/>
                  </a:cubicBezTo>
                  <a:cubicBezTo>
                    <a:pt x="3427658" y="34773"/>
                    <a:pt x="3375619" y="35621"/>
                    <a:pt x="3325091" y="29101"/>
                  </a:cubicBezTo>
                  <a:cubicBezTo>
                    <a:pt x="2908134" y="30988"/>
                    <a:pt x="2517443" y="-56595"/>
                    <a:pt x="2131970" y="63330"/>
                  </a:cubicBezTo>
                  <a:cubicBezTo>
                    <a:pt x="2038560" y="92391"/>
                    <a:pt x="1999645" y="115030"/>
                    <a:pt x="1907037" y="151347"/>
                  </a:cubicBezTo>
                  <a:cubicBezTo>
                    <a:pt x="1828509" y="182142"/>
                    <a:pt x="1738059" y="209671"/>
                    <a:pt x="1662545" y="249144"/>
                  </a:cubicBezTo>
                  <a:cubicBezTo>
                    <a:pt x="1626869" y="267793"/>
                    <a:pt x="1595132" y="293311"/>
                    <a:pt x="1559859" y="312712"/>
                  </a:cubicBezTo>
                  <a:cubicBezTo>
                    <a:pt x="1518839" y="335273"/>
                    <a:pt x="1440609" y="369138"/>
                    <a:pt x="1393604" y="386060"/>
                  </a:cubicBezTo>
                  <a:cubicBezTo>
                    <a:pt x="1377593" y="391824"/>
                    <a:pt x="1360640" y="394754"/>
                    <a:pt x="1344706" y="400729"/>
                  </a:cubicBezTo>
                  <a:cubicBezTo>
                    <a:pt x="1321460" y="409446"/>
                    <a:pt x="1300382" y="424243"/>
                    <a:pt x="1276248" y="430068"/>
                  </a:cubicBezTo>
                  <a:lnTo>
                    <a:pt x="1109993" y="469187"/>
                  </a:lnTo>
                  <a:close/>
                </a:path>
              </a:pathLst>
            </a:custGeom>
            <a:solidFill>
              <a:srgbClr val="97E9FF">
                <a:alpha val="69804"/>
              </a:srgb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8" name="Graphic 27" descr="Rubber duck with solid fill">
              <a:extLst>
                <a:ext uri="{FF2B5EF4-FFF2-40B4-BE49-F238E27FC236}">
                  <a16:creationId xmlns:a16="http://schemas.microsoft.com/office/drawing/2014/main" id="{D50709F8-CC6A-4F3E-94DF-2CDFE749E93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3085081" y="849609"/>
              <a:ext cx="1086767" cy="1086767"/>
            </a:xfrm>
            <a:prstGeom prst="rect">
              <a:avLst/>
            </a:prstGeom>
          </p:spPr>
        </p:pic>
        <p:pic>
          <p:nvPicPr>
            <p:cNvPr id="29" name="Graphic 28" descr="Rubber duck with solid fill">
              <a:extLst>
                <a:ext uri="{FF2B5EF4-FFF2-40B4-BE49-F238E27FC236}">
                  <a16:creationId xmlns:a16="http://schemas.microsoft.com/office/drawing/2014/main" id="{26C9A71C-B5C8-4A9C-8117-38282BAA5D6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4171848" y="586373"/>
              <a:ext cx="1086767" cy="1086767"/>
            </a:xfrm>
            <a:prstGeom prst="rect">
              <a:avLst/>
            </a:prstGeom>
          </p:spPr>
        </p:pic>
        <p:pic>
          <p:nvPicPr>
            <p:cNvPr id="30" name="Graphic 29" descr="Rubber duck with solid fill">
              <a:extLst>
                <a:ext uri="{FF2B5EF4-FFF2-40B4-BE49-F238E27FC236}">
                  <a16:creationId xmlns:a16="http://schemas.microsoft.com/office/drawing/2014/main" id="{76779D4E-5115-4F4A-9D0E-0D64666C35C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3628464" y="1936376"/>
              <a:ext cx="1086767" cy="1086767"/>
            </a:xfrm>
            <a:prstGeom prst="rect">
              <a:avLst/>
            </a:prstGeom>
          </p:spPr>
        </p:pic>
        <p:pic>
          <p:nvPicPr>
            <p:cNvPr id="31" name="Graphic 30" descr="Rubber duck with solid fill">
              <a:extLst>
                <a:ext uri="{FF2B5EF4-FFF2-40B4-BE49-F238E27FC236}">
                  <a16:creationId xmlns:a16="http://schemas.microsoft.com/office/drawing/2014/main" id="{78CF023B-E8C4-4E56-9AC0-76BA762E947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4731406" y="1178689"/>
              <a:ext cx="1086767" cy="1086767"/>
            </a:xfrm>
            <a:prstGeom prst="rect">
              <a:avLst/>
            </a:prstGeom>
          </p:spPr>
        </p:pic>
        <p:pic>
          <p:nvPicPr>
            <p:cNvPr id="32" name="Graphic 31" descr="Plant with solid fill">
              <a:extLst>
                <a:ext uri="{FF2B5EF4-FFF2-40B4-BE49-F238E27FC236}">
                  <a16:creationId xmlns:a16="http://schemas.microsoft.com/office/drawing/2014/main" id="{2C70FCC9-2F91-44FC-923C-B9D4A82E608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267240" y="2308649"/>
              <a:ext cx="914400" cy="914400"/>
            </a:xfrm>
            <a:prstGeom prst="rect">
              <a:avLst/>
            </a:prstGeom>
          </p:spPr>
        </p:pic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18D4F439-82D9-426A-9C11-1CD315F7BE3B}"/>
              </a:ext>
            </a:extLst>
          </p:cNvPr>
          <p:cNvGrpSpPr/>
          <p:nvPr/>
        </p:nvGrpSpPr>
        <p:grpSpPr>
          <a:xfrm>
            <a:off x="8293442" y="1910387"/>
            <a:ext cx="2053061" cy="1361526"/>
            <a:chOff x="7203030" y="639567"/>
            <a:chExt cx="3906466" cy="2590647"/>
          </a:xfrm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42CCDDD9-240F-43A9-A038-C75A6C323C02}"/>
                </a:ext>
              </a:extLst>
            </p:cNvPr>
            <p:cNvSpPr/>
            <p:nvPr/>
          </p:nvSpPr>
          <p:spPr>
            <a:xfrm>
              <a:off x="7355133" y="1257741"/>
              <a:ext cx="3754363" cy="1921469"/>
            </a:xfrm>
            <a:custGeom>
              <a:avLst/>
              <a:gdLst>
                <a:gd name="connsiteX0" fmla="*/ 1109993 w 3754363"/>
                <a:gd name="connsiteY0" fmla="*/ 469187 h 1921469"/>
                <a:gd name="connsiteX1" fmla="*/ 1109993 w 3754363"/>
                <a:gd name="connsiteY1" fmla="*/ 469187 h 1921469"/>
                <a:gd name="connsiteX2" fmla="*/ 870391 w 3754363"/>
                <a:gd name="connsiteY2" fmla="*/ 488746 h 1921469"/>
                <a:gd name="connsiteX3" fmla="*/ 718806 w 3754363"/>
                <a:gd name="connsiteY3" fmla="*/ 527865 h 1921469"/>
                <a:gd name="connsiteX4" fmla="*/ 528103 w 3754363"/>
                <a:gd name="connsiteY4" fmla="*/ 625662 h 1921469"/>
                <a:gd name="connsiteX5" fmla="*/ 459645 w 3754363"/>
                <a:gd name="connsiteY5" fmla="*/ 674560 h 1921469"/>
                <a:gd name="connsiteX6" fmla="*/ 415636 w 3754363"/>
                <a:gd name="connsiteY6" fmla="*/ 733238 h 1921469"/>
                <a:gd name="connsiteX7" fmla="*/ 410746 w 3754363"/>
                <a:gd name="connsiteY7" fmla="*/ 1051078 h 1921469"/>
                <a:gd name="connsiteX8" fmla="*/ 449865 w 3754363"/>
                <a:gd name="connsiteY8" fmla="*/ 1095086 h 1921469"/>
                <a:gd name="connsiteX9" fmla="*/ 474314 w 3754363"/>
                <a:gd name="connsiteY9" fmla="*/ 1143985 h 1921469"/>
                <a:gd name="connsiteX10" fmla="*/ 503653 w 3754363"/>
                <a:gd name="connsiteY10" fmla="*/ 1187993 h 1921469"/>
                <a:gd name="connsiteX11" fmla="*/ 493874 w 3754363"/>
                <a:gd name="connsiteY11" fmla="*/ 1222222 h 1921469"/>
                <a:gd name="connsiteX12" fmla="*/ 303170 w 3754363"/>
                <a:gd name="connsiteY12" fmla="*/ 1280900 h 1921469"/>
                <a:gd name="connsiteX13" fmla="*/ 195593 w 3754363"/>
                <a:gd name="connsiteY13" fmla="*/ 1315129 h 1921469"/>
                <a:gd name="connsiteX14" fmla="*/ 146695 w 3754363"/>
                <a:gd name="connsiteY14" fmla="*/ 1339578 h 1921469"/>
                <a:gd name="connsiteX15" fmla="*/ 83127 w 3754363"/>
                <a:gd name="connsiteY15" fmla="*/ 1393367 h 1921469"/>
                <a:gd name="connsiteX16" fmla="*/ 58678 w 3754363"/>
                <a:gd name="connsiteY16" fmla="*/ 1427595 h 1921469"/>
                <a:gd name="connsiteX17" fmla="*/ 9780 w 3754363"/>
                <a:gd name="connsiteY17" fmla="*/ 1574291 h 1921469"/>
                <a:gd name="connsiteX18" fmla="*/ 0 w 3754363"/>
                <a:gd name="connsiteY18" fmla="*/ 1632969 h 1921469"/>
                <a:gd name="connsiteX19" fmla="*/ 9780 w 3754363"/>
                <a:gd name="connsiteY19" fmla="*/ 1774774 h 1921469"/>
                <a:gd name="connsiteX20" fmla="*/ 39119 w 3754363"/>
                <a:gd name="connsiteY20" fmla="*/ 1799223 h 1921469"/>
                <a:gd name="connsiteX21" fmla="*/ 122246 w 3754363"/>
                <a:gd name="connsiteY21" fmla="*/ 1853011 h 1921469"/>
                <a:gd name="connsiteX22" fmla="*/ 210263 w 3754363"/>
                <a:gd name="connsiteY22" fmla="*/ 1877461 h 1921469"/>
                <a:gd name="connsiteX23" fmla="*/ 464535 w 3754363"/>
                <a:gd name="connsiteY23" fmla="*/ 1911690 h 1921469"/>
                <a:gd name="connsiteX24" fmla="*/ 640569 w 3754363"/>
                <a:gd name="connsiteY24" fmla="*/ 1921469 h 1921469"/>
                <a:gd name="connsiteX25" fmla="*/ 1633206 w 3754363"/>
                <a:gd name="connsiteY25" fmla="*/ 1901910 h 1921469"/>
                <a:gd name="connsiteX26" fmla="*/ 1995054 w 3754363"/>
                <a:gd name="connsiteY26" fmla="*/ 1809003 h 1921469"/>
                <a:gd name="connsiteX27" fmla="*/ 2127080 w 3754363"/>
                <a:gd name="connsiteY27" fmla="*/ 1716096 h 1921469"/>
                <a:gd name="connsiteX28" fmla="*/ 2312894 w 3754363"/>
                <a:gd name="connsiteY28" fmla="*/ 1520502 h 1921469"/>
                <a:gd name="connsiteX29" fmla="*/ 2415581 w 3754363"/>
                <a:gd name="connsiteY29" fmla="*/ 1383587 h 1921469"/>
                <a:gd name="connsiteX30" fmla="*/ 2704081 w 3754363"/>
                <a:gd name="connsiteY30" fmla="*/ 1139095 h 1921469"/>
                <a:gd name="connsiteX31" fmla="*/ 2929014 w 3754363"/>
                <a:gd name="connsiteY31" fmla="*/ 1016849 h 1921469"/>
                <a:gd name="connsiteX32" fmla="*/ 3193065 w 3754363"/>
                <a:gd name="connsiteY32" fmla="*/ 835925 h 1921469"/>
                <a:gd name="connsiteX33" fmla="*/ 3638040 w 3754363"/>
                <a:gd name="connsiteY33" fmla="*/ 562094 h 1921469"/>
                <a:gd name="connsiteX34" fmla="*/ 3716278 w 3754363"/>
                <a:gd name="connsiteY34" fmla="*/ 474077 h 1921469"/>
                <a:gd name="connsiteX35" fmla="*/ 3750507 w 3754363"/>
                <a:gd name="connsiteY35" fmla="*/ 278483 h 1921469"/>
                <a:gd name="connsiteX36" fmla="*/ 3706498 w 3754363"/>
                <a:gd name="connsiteY36" fmla="*/ 190466 h 1921469"/>
                <a:gd name="connsiteX37" fmla="*/ 3476676 w 3754363"/>
                <a:gd name="connsiteY37" fmla="*/ 48661 h 1921469"/>
                <a:gd name="connsiteX38" fmla="*/ 3325091 w 3754363"/>
                <a:gd name="connsiteY38" fmla="*/ 29101 h 1921469"/>
                <a:gd name="connsiteX39" fmla="*/ 2131970 w 3754363"/>
                <a:gd name="connsiteY39" fmla="*/ 63330 h 1921469"/>
                <a:gd name="connsiteX40" fmla="*/ 1907037 w 3754363"/>
                <a:gd name="connsiteY40" fmla="*/ 151347 h 1921469"/>
                <a:gd name="connsiteX41" fmla="*/ 1662545 w 3754363"/>
                <a:gd name="connsiteY41" fmla="*/ 249144 h 1921469"/>
                <a:gd name="connsiteX42" fmla="*/ 1559859 w 3754363"/>
                <a:gd name="connsiteY42" fmla="*/ 312712 h 1921469"/>
                <a:gd name="connsiteX43" fmla="*/ 1393604 w 3754363"/>
                <a:gd name="connsiteY43" fmla="*/ 386060 h 1921469"/>
                <a:gd name="connsiteX44" fmla="*/ 1344706 w 3754363"/>
                <a:gd name="connsiteY44" fmla="*/ 400729 h 1921469"/>
                <a:gd name="connsiteX45" fmla="*/ 1276248 w 3754363"/>
                <a:gd name="connsiteY45" fmla="*/ 430068 h 1921469"/>
                <a:gd name="connsiteX46" fmla="*/ 1109993 w 3754363"/>
                <a:gd name="connsiteY46" fmla="*/ 469187 h 1921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3754363" h="1921469">
                  <a:moveTo>
                    <a:pt x="1109993" y="469187"/>
                  </a:moveTo>
                  <a:lnTo>
                    <a:pt x="1109993" y="469187"/>
                  </a:lnTo>
                  <a:cubicBezTo>
                    <a:pt x="1030126" y="475707"/>
                    <a:pt x="949637" y="476859"/>
                    <a:pt x="870391" y="488746"/>
                  </a:cubicBezTo>
                  <a:cubicBezTo>
                    <a:pt x="818785" y="496487"/>
                    <a:pt x="768218" y="511084"/>
                    <a:pt x="718806" y="527865"/>
                  </a:cubicBezTo>
                  <a:cubicBezTo>
                    <a:pt x="660157" y="547784"/>
                    <a:pt x="581364" y="591300"/>
                    <a:pt x="528103" y="625662"/>
                  </a:cubicBezTo>
                  <a:cubicBezTo>
                    <a:pt x="504539" y="640865"/>
                    <a:pt x="479910" y="655176"/>
                    <a:pt x="459645" y="674560"/>
                  </a:cubicBezTo>
                  <a:cubicBezTo>
                    <a:pt x="441977" y="691460"/>
                    <a:pt x="430306" y="713679"/>
                    <a:pt x="415636" y="733238"/>
                  </a:cubicBezTo>
                  <a:cubicBezTo>
                    <a:pt x="387086" y="856959"/>
                    <a:pt x="379884" y="862818"/>
                    <a:pt x="410746" y="1051078"/>
                  </a:cubicBezTo>
                  <a:cubicBezTo>
                    <a:pt x="413921" y="1070447"/>
                    <a:pt x="438782" y="1078888"/>
                    <a:pt x="449865" y="1095086"/>
                  </a:cubicBezTo>
                  <a:cubicBezTo>
                    <a:pt x="460156" y="1110126"/>
                    <a:pt x="465183" y="1128214"/>
                    <a:pt x="474314" y="1143985"/>
                  </a:cubicBezTo>
                  <a:cubicBezTo>
                    <a:pt x="483147" y="1159243"/>
                    <a:pt x="493873" y="1173324"/>
                    <a:pt x="503653" y="1187993"/>
                  </a:cubicBezTo>
                  <a:cubicBezTo>
                    <a:pt x="500393" y="1199403"/>
                    <a:pt x="504082" y="1216173"/>
                    <a:pt x="493874" y="1222222"/>
                  </a:cubicBezTo>
                  <a:cubicBezTo>
                    <a:pt x="399979" y="1277864"/>
                    <a:pt x="386866" y="1255148"/>
                    <a:pt x="303170" y="1280900"/>
                  </a:cubicBezTo>
                  <a:cubicBezTo>
                    <a:pt x="154236" y="1326725"/>
                    <a:pt x="324037" y="1289440"/>
                    <a:pt x="195593" y="1315129"/>
                  </a:cubicBezTo>
                  <a:cubicBezTo>
                    <a:pt x="179294" y="1323279"/>
                    <a:pt x="162245" y="1330076"/>
                    <a:pt x="146695" y="1339578"/>
                  </a:cubicBezTo>
                  <a:cubicBezTo>
                    <a:pt x="127031" y="1351595"/>
                    <a:pt x="98825" y="1374530"/>
                    <a:pt x="83127" y="1393367"/>
                  </a:cubicBezTo>
                  <a:cubicBezTo>
                    <a:pt x="74151" y="1404138"/>
                    <a:pt x="66828" y="1416186"/>
                    <a:pt x="58678" y="1427595"/>
                  </a:cubicBezTo>
                  <a:cubicBezTo>
                    <a:pt x="43766" y="1469348"/>
                    <a:pt x="20340" y="1532053"/>
                    <a:pt x="9780" y="1574291"/>
                  </a:cubicBezTo>
                  <a:cubicBezTo>
                    <a:pt x="4971" y="1593528"/>
                    <a:pt x="3260" y="1613410"/>
                    <a:pt x="0" y="1632969"/>
                  </a:cubicBezTo>
                  <a:cubicBezTo>
                    <a:pt x="3260" y="1680237"/>
                    <a:pt x="-1072" y="1728653"/>
                    <a:pt x="9780" y="1774774"/>
                  </a:cubicBezTo>
                  <a:cubicBezTo>
                    <a:pt x="12696" y="1787166"/>
                    <a:pt x="28669" y="1791953"/>
                    <a:pt x="39119" y="1799223"/>
                  </a:cubicBezTo>
                  <a:cubicBezTo>
                    <a:pt x="66212" y="1818070"/>
                    <a:pt x="90446" y="1844177"/>
                    <a:pt x="122246" y="1853011"/>
                  </a:cubicBezTo>
                  <a:cubicBezTo>
                    <a:pt x="151585" y="1861161"/>
                    <a:pt x="180489" y="1871081"/>
                    <a:pt x="210263" y="1877461"/>
                  </a:cubicBezTo>
                  <a:cubicBezTo>
                    <a:pt x="283537" y="1893163"/>
                    <a:pt x="391607" y="1905993"/>
                    <a:pt x="464535" y="1911690"/>
                  </a:cubicBezTo>
                  <a:cubicBezTo>
                    <a:pt x="523125" y="1916267"/>
                    <a:pt x="581891" y="1918209"/>
                    <a:pt x="640569" y="1921469"/>
                  </a:cubicBezTo>
                  <a:cubicBezTo>
                    <a:pt x="971448" y="1914949"/>
                    <a:pt x="1302545" y="1915574"/>
                    <a:pt x="1633206" y="1901910"/>
                  </a:cubicBezTo>
                  <a:cubicBezTo>
                    <a:pt x="1750069" y="1897081"/>
                    <a:pt x="1890401" y="1863018"/>
                    <a:pt x="1995054" y="1809003"/>
                  </a:cubicBezTo>
                  <a:cubicBezTo>
                    <a:pt x="2042873" y="1784322"/>
                    <a:pt x="2084499" y="1749000"/>
                    <a:pt x="2127080" y="1716096"/>
                  </a:cubicBezTo>
                  <a:cubicBezTo>
                    <a:pt x="2209716" y="1652241"/>
                    <a:pt x="2244612" y="1606667"/>
                    <a:pt x="2312894" y="1520502"/>
                  </a:cubicBezTo>
                  <a:cubicBezTo>
                    <a:pt x="2348326" y="1475791"/>
                    <a:pt x="2377837" y="1426364"/>
                    <a:pt x="2415581" y="1383587"/>
                  </a:cubicBezTo>
                  <a:cubicBezTo>
                    <a:pt x="2482225" y="1308058"/>
                    <a:pt x="2626648" y="1188805"/>
                    <a:pt x="2704081" y="1139095"/>
                  </a:cubicBezTo>
                  <a:cubicBezTo>
                    <a:pt x="2775892" y="1092994"/>
                    <a:pt x="2856487" y="1061816"/>
                    <a:pt x="2929014" y="1016849"/>
                  </a:cubicBezTo>
                  <a:cubicBezTo>
                    <a:pt x="3019695" y="960627"/>
                    <a:pt x="3102926" y="893013"/>
                    <a:pt x="3193065" y="835925"/>
                  </a:cubicBezTo>
                  <a:cubicBezTo>
                    <a:pt x="3310532" y="761529"/>
                    <a:pt x="3555916" y="654483"/>
                    <a:pt x="3638040" y="562094"/>
                  </a:cubicBezTo>
                  <a:lnTo>
                    <a:pt x="3716278" y="474077"/>
                  </a:lnTo>
                  <a:cubicBezTo>
                    <a:pt x="3736314" y="410629"/>
                    <a:pt x="3764776" y="348046"/>
                    <a:pt x="3750507" y="278483"/>
                  </a:cubicBezTo>
                  <a:cubicBezTo>
                    <a:pt x="3743916" y="246350"/>
                    <a:pt x="3726897" y="216154"/>
                    <a:pt x="3706498" y="190466"/>
                  </a:cubicBezTo>
                  <a:cubicBezTo>
                    <a:pt x="3650611" y="120090"/>
                    <a:pt x="3560812" y="72500"/>
                    <a:pt x="3476676" y="48661"/>
                  </a:cubicBezTo>
                  <a:cubicBezTo>
                    <a:pt x="3427658" y="34773"/>
                    <a:pt x="3375619" y="35621"/>
                    <a:pt x="3325091" y="29101"/>
                  </a:cubicBezTo>
                  <a:cubicBezTo>
                    <a:pt x="2908134" y="30988"/>
                    <a:pt x="2517443" y="-56595"/>
                    <a:pt x="2131970" y="63330"/>
                  </a:cubicBezTo>
                  <a:cubicBezTo>
                    <a:pt x="2038560" y="92391"/>
                    <a:pt x="1999645" y="115030"/>
                    <a:pt x="1907037" y="151347"/>
                  </a:cubicBezTo>
                  <a:cubicBezTo>
                    <a:pt x="1828509" y="182142"/>
                    <a:pt x="1738059" y="209671"/>
                    <a:pt x="1662545" y="249144"/>
                  </a:cubicBezTo>
                  <a:cubicBezTo>
                    <a:pt x="1626869" y="267793"/>
                    <a:pt x="1595132" y="293311"/>
                    <a:pt x="1559859" y="312712"/>
                  </a:cubicBezTo>
                  <a:cubicBezTo>
                    <a:pt x="1518839" y="335273"/>
                    <a:pt x="1440609" y="369138"/>
                    <a:pt x="1393604" y="386060"/>
                  </a:cubicBezTo>
                  <a:cubicBezTo>
                    <a:pt x="1377593" y="391824"/>
                    <a:pt x="1360640" y="394754"/>
                    <a:pt x="1344706" y="400729"/>
                  </a:cubicBezTo>
                  <a:cubicBezTo>
                    <a:pt x="1321460" y="409446"/>
                    <a:pt x="1300382" y="424243"/>
                    <a:pt x="1276248" y="430068"/>
                  </a:cubicBezTo>
                  <a:lnTo>
                    <a:pt x="1109993" y="469187"/>
                  </a:lnTo>
                  <a:close/>
                </a:path>
              </a:pathLst>
            </a:custGeom>
            <a:solidFill>
              <a:srgbClr val="97E9FF">
                <a:alpha val="69804"/>
              </a:srgb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5" name="Graphic 44" descr="Rubber duck with solid fill">
              <a:extLst>
                <a:ext uri="{FF2B5EF4-FFF2-40B4-BE49-F238E27FC236}">
                  <a16:creationId xmlns:a16="http://schemas.microsoft.com/office/drawing/2014/main" id="{40FCCCE2-43A4-4C6B-A4AB-53D732D4273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10015299" y="793207"/>
              <a:ext cx="1086767" cy="1086767"/>
            </a:xfrm>
            <a:prstGeom prst="rect">
              <a:avLst/>
            </a:prstGeom>
          </p:spPr>
        </p:pic>
        <p:pic>
          <p:nvPicPr>
            <p:cNvPr id="46" name="Graphic 45" descr="Rubber duck with solid fill">
              <a:extLst>
                <a:ext uri="{FF2B5EF4-FFF2-40B4-BE49-F238E27FC236}">
                  <a16:creationId xmlns:a16="http://schemas.microsoft.com/office/drawing/2014/main" id="{B059A0C3-1444-4D48-B25F-A200E7A14A7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9018587" y="1392992"/>
              <a:ext cx="1086767" cy="1086767"/>
            </a:xfrm>
            <a:prstGeom prst="rect">
              <a:avLst/>
            </a:prstGeom>
          </p:spPr>
        </p:pic>
        <p:pic>
          <p:nvPicPr>
            <p:cNvPr id="47" name="Graphic 46" descr="Plant with solid fill">
              <a:extLst>
                <a:ext uri="{FF2B5EF4-FFF2-40B4-BE49-F238E27FC236}">
                  <a16:creationId xmlns:a16="http://schemas.microsoft.com/office/drawing/2014/main" id="{EE22B4C7-1CD7-4DDC-9248-83749951F86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203030" y="1688624"/>
              <a:ext cx="914400" cy="914400"/>
            </a:xfrm>
            <a:prstGeom prst="rect">
              <a:avLst/>
            </a:prstGeom>
          </p:spPr>
        </p:pic>
        <p:pic>
          <p:nvPicPr>
            <p:cNvPr id="48" name="Graphic 47" descr="Plant with solid fill">
              <a:extLst>
                <a:ext uri="{FF2B5EF4-FFF2-40B4-BE49-F238E27FC236}">
                  <a16:creationId xmlns:a16="http://schemas.microsoft.com/office/drawing/2014/main" id="{C47D7938-C142-43F7-911F-2D779A61C35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104187" y="935792"/>
              <a:ext cx="914400" cy="914400"/>
            </a:xfrm>
            <a:prstGeom prst="rect">
              <a:avLst/>
            </a:prstGeom>
          </p:spPr>
        </p:pic>
        <p:pic>
          <p:nvPicPr>
            <p:cNvPr id="49" name="Graphic 48" descr="Plant with solid fill">
              <a:extLst>
                <a:ext uri="{FF2B5EF4-FFF2-40B4-BE49-F238E27FC236}">
                  <a16:creationId xmlns:a16="http://schemas.microsoft.com/office/drawing/2014/main" id="{D71D6B01-453E-441F-AD28-A6C59D4AD26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9991666" y="1394249"/>
              <a:ext cx="914400" cy="914400"/>
            </a:xfrm>
            <a:prstGeom prst="rect">
              <a:avLst/>
            </a:prstGeom>
          </p:spPr>
        </p:pic>
        <p:pic>
          <p:nvPicPr>
            <p:cNvPr id="50" name="Graphic 49" descr="Plant with solid fill">
              <a:extLst>
                <a:ext uri="{FF2B5EF4-FFF2-40B4-BE49-F238E27FC236}">
                  <a16:creationId xmlns:a16="http://schemas.microsoft.com/office/drawing/2014/main" id="{C096F366-713F-4CFA-9051-7978FDAF239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355133" y="2315814"/>
              <a:ext cx="914400" cy="914400"/>
            </a:xfrm>
            <a:prstGeom prst="rect">
              <a:avLst/>
            </a:prstGeom>
          </p:spPr>
        </p:pic>
        <p:pic>
          <p:nvPicPr>
            <p:cNvPr id="51" name="Graphic 50" descr="Plant with solid fill">
              <a:extLst>
                <a:ext uri="{FF2B5EF4-FFF2-40B4-BE49-F238E27FC236}">
                  <a16:creationId xmlns:a16="http://schemas.microsoft.com/office/drawing/2014/main" id="{48682E16-33BF-4B62-BE44-9571AB87291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626688" y="2308649"/>
              <a:ext cx="914400" cy="914400"/>
            </a:xfrm>
            <a:prstGeom prst="rect">
              <a:avLst/>
            </a:prstGeom>
          </p:spPr>
        </p:pic>
        <p:pic>
          <p:nvPicPr>
            <p:cNvPr id="52" name="Graphic 51" descr="Lotus Flower with solid fill">
              <a:extLst>
                <a:ext uri="{FF2B5EF4-FFF2-40B4-BE49-F238E27FC236}">
                  <a16:creationId xmlns:a16="http://schemas.microsoft.com/office/drawing/2014/main" id="{AAE30AAF-83D0-4AD5-93D3-FCFF46FEDF5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9001238" y="639567"/>
              <a:ext cx="914400" cy="914400"/>
            </a:xfrm>
            <a:prstGeom prst="rect">
              <a:avLst/>
            </a:prstGeom>
          </p:spPr>
        </p:pic>
      </p:grp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341AA863-A04D-4E4C-B370-8E17A3A66199}"/>
              </a:ext>
            </a:extLst>
          </p:cNvPr>
          <p:cNvSpPr/>
          <p:nvPr/>
        </p:nvSpPr>
        <p:spPr>
          <a:xfrm>
            <a:off x="2738964" y="2258310"/>
            <a:ext cx="1171411" cy="100983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3X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625845CD-F61D-4FC1-98CB-4686D65E480A}"/>
              </a:ext>
            </a:extLst>
          </p:cNvPr>
          <p:cNvSpPr/>
          <p:nvPr/>
        </p:nvSpPr>
        <p:spPr>
          <a:xfrm>
            <a:off x="7010861" y="2207205"/>
            <a:ext cx="1065967" cy="10659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2X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D18200F-29D5-4288-BB1C-D0618C21A13E}"/>
              </a:ext>
            </a:extLst>
          </p:cNvPr>
          <p:cNvSpPr/>
          <p:nvPr/>
        </p:nvSpPr>
        <p:spPr>
          <a:xfrm>
            <a:off x="2254917" y="3363654"/>
            <a:ext cx="8322507" cy="1202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E8BAD65F-99C9-4A58-8F57-97EC36A80061}"/>
              </a:ext>
            </a:extLst>
          </p:cNvPr>
          <p:cNvSpPr/>
          <p:nvPr/>
        </p:nvSpPr>
        <p:spPr>
          <a:xfrm>
            <a:off x="2215798" y="3363654"/>
            <a:ext cx="102687" cy="141805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5" name="Graphic 54" descr="Rubber duck with solid fill">
            <a:extLst>
              <a:ext uri="{FF2B5EF4-FFF2-40B4-BE49-F238E27FC236}">
                <a16:creationId xmlns:a16="http://schemas.microsoft.com/office/drawing/2014/main" id="{68F18D04-0EDB-4A1E-8CA0-C7D1DA72AD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1306881" y="3501526"/>
            <a:ext cx="571155" cy="571155"/>
          </a:xfrm>
          <a:prstGeom prst="rect">
            <a:avLst/>
          </a:prstGeom>
        </p:spPr>
      </p:pic>
      <p:pic>
        <p:nvPicPr>
          <p:cNvPr id="56" name="Graphic 55" descr="Rubber duck with solid fill">
            <a:extLst>
              <a:ext uri="{FF2B5EF4-FFF2-40B4-BE49-F238E27FC236}">
                <a16:creationId xmlns:a16="http://schemas.microsoft.com/office/drawing/2014/main" id="{9A589D76-DF62-4614-A5D6-A4119F09B4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1306880" y="4016716"/>
            <a:ext cx="571155" cy="571155"/>
          </a:xfrm>
          <a:prstGeom prst="rect">
            <a:avLst/>
          </a:prstGeom>
        </p:spPr>
      </p:pic>
      <p:sp>
        <p:nvSpPr>
          <p:cNvPr id="57" name="Isosceles Triangle 56">
            <a:extLst>
              <a:ext uri="{FF2B5EF4-FFF2-40B4-BE49-F238E27FC236}">
                <a16:creationId xmlns:a16="http://schemas.microsoft.com/office/drawing/2014/main" id="{CB682D21-7C2F-4B72-8C70-3C28CF86D3D7}"/>
              </a:ext>
            </a:extLst>
          </p:cNvPr>
          <p:cNvSpPr/>
          <p:nvPr/>
        </p:nvSpPr>
        <p:spPr>
          <a:xfrm>
            <a:off x="2603437" y="3627878"/>
            <a:ext cx="1171411" cy="100983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3X</a:t>
            </a: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32D2E44B-CA86-4E69-B567-B4E32D8A66FD}"/>
              </a:ext>
            </a:extLst>
          </p:cNvPr>
          <p:cNvSpPr/>
          <p:nvPr/>
        </p:nvSpPr>
        <p:spPr>
          <a:xfrm>
            <a:off x="4034382" y="3706159"/>
            <a:ext cx="1973122" cy="1009837"/>
          </a:xfrm>
          <a:custGeom>
            <a:avLst/>
            <a:gdLst>
              <a:gd name="connsiteX0" fmla="*/ 1109993 w 3754363"/>
              <a:gd name="connsiteY0" fmla="*/ 469187 h 1921469"/>
              <a:gd name="connsiteX1" fmla="*/ 1109993 w 3754363"/>
              <a:gd name="connsiteY1" fmla="*/ 469187 h 1921469"/>
              <a:gd name="connsiteX2" fmla="*/ 870391 w 3754363"/>
              <a:gd name="connsiteY2" fmla="*/ 488746 h 1921469"/>
              <a:gd name="connsiteX3" fmla="*/ 718806 w 3754363"/>
              <a:gd name="connsiteY3" fmla="*/ 527865 h 1921469"/>
              <a:gd name="connsiteX4" fmla="*/ 528103 w 3754363"/>
              <a:gd name="connsiteY4" fmla="*/ 625662 h 1921469"/>
              <a:gd name="connsiteX5" fmla="*/ 459645 w 3754363"/>
              <a:gd name="connsiteY5" fmla="*/ 674560 h 1921469"/>
              <a:gd name="connsiteX6" fmla="*/ 415636 w 3754363"/>
              <a:gd name="connsiteY6" fmla="*/ 733238 h 1921469"/>
              <a:gd name="connsiteX7" fmla="*/ 410746 w 3754363"/>
              <a:gd name="connsiteY7" fmla="*/ 1051078 h 1921469"/>
              <a:gd name="connsiteX8" fmla="*/ 449865 w 3754363"/>
              <a:gd name="connsiteY8" fmla="*/ 1095086 h 1921469"/>
              <a:gd name="connsiteX9" fmla="*/ 474314 w 3754363"/>
              <a:gd name="connsiteY9" fmla="*/ 1143985 h 1921469"/>
              <a:gd name="connsiteX10" fmla="*/ 503653 w 3754363"/>
              <a:gd name="connsiteY10" fmla="*/ 1187993 h 1921469"/>
              <a:gd name="connsiteX11" fmla="*/ 493874 w 3754363"/>
              <a:gd name="connsiteY11" fmla="*/ 1222222 h 1921469"/>
              <a:gd name="connsiteX12" fmla="*/ 303170 w 3754363"/>
              <a:gd name="connsiteY12" fmla="*/ 1280900 h 1921469"/>
              <a:gd name="connsiteX13" fmla="*/ 195593 w 3754363"/>
              <a:gd name="connsiteY13" fmla="*/ 1315129 h 1921469"/>
              <a:gd name="connsiteX14" fmla="*/ 146695 w 3754363"/>
              <a:gd name="connsiteY14" fmla="*/ 1339578 h 1921469"/>
              <a:gd name="connsiteX15" fmla="*/ 83127 w 3754363"/>
              <a:gd name="connsiteY15" fmla="*/ 1393367 h 1921469"/>
              <a:gd name="connsiteX16" fmla="*/ 58678 w 3754363"/>
              <a:gd name="connsiteY16" fmla="*/ 1427595 h 1921469"/>
              <a:gd name="connsiteX17" fmla="*/ 9780 w 3754363"/>
              <a:gd name="connsiteY17" fmla="*/ 1574291 h 1921469"/>
              <a:gd name="connsiteX18" fmla="*/ 0 w 3754363"/>
              <a:gd name="connsiteY18" fmla="*/ 1632969 h 1921469"/>
              <a:gd name="connsiteX19" fmla="*/ 9780 w 3754363"/>
              <a:gd name="connsiteY19" fmla="*/ 1774774 h 1921469"/>
              <a:gd name="connsiteX20" fmla="*/ 39119 w 3754363"/>
              <a:gd name="connsiteY20" fmla="*/ 1799223 h 1921469"/>
              <a:gd name="connsiteX21" fmla="*/ 122246 w 3754363"/>
              <a:gd name="connsiteY21" fmla="*/ 1853011 h 1921469"/>
              <a:gd name="connsiteX22" fmla="*/ 210263 w 3754363"/>
              <a:gd name="connsiteY22" fmla="*/ 1877461 h 1921469"/>
              <a:gd name="connsiteX23" fmla="*/ 464535 w 3754363"/>
              <a:gd name="connsiteY23" fmla="*/ 1911690 h 1921469"/>
              <a:gd name="connsiteX24" fmla="*/ 640569 w 3754363"/>
              <a:gd name="connsiteY24" fmla="*/ 1921469 h 1921469"/>
              <a:gd name="connsiteX25" fmla="*/ 1633206 w 3754363"/>
              <a:gd name="connsiteY25" fmla="*/ 1901910 h 1921469"/>
              <a:gd name="connsiteX26" fmla="*/ 1995054 w 3754363"/>
              <a:gd name="connsiteY26" fmla="*/ 1809003 h 1921469"/>
              <a:gd name="connsiteX27" fmla="*/ 2127080 w 3754363"/>
              <a:gd name="connsiteY27" fmla="*/ 1716096 h 1921469"/>
              <a:gd name="connsiteX28" fmla="*/ 2312894 w 3754363"/>
              <a:gd name="connsiteY28" fmla="*/ 1520502 h 1921469"/>
              <a:gd name="connsiteX29" fmla="*/ 2415581 w 3754363"/>
              <a:gd name="connsiteY29" fmla="*/ 1383587 h 1921469"/>
              <a:gd name="connsiteX30" fmla="*/ 2704081 w 3754363"/>
              <a:gd name="connsiteY30" fmla="*/ 1139095 h 1921469"/>
              <a:gd name="connsiteX31" fmla="*/ 2929014 w 3754363"/>
              <a:gd name="connsiteY31" fmla="*/ 1016849 h 1921469"/>
              <a:gd name="connsiteX32" fmla="*/ 3193065 w 3754363"/>
              <a:gd name="connsiteY32" fmla="*/ 835925 h 1921469"/>
              <a:gd name="connsiteX33" fmla="*/ 3638040 w 3754363"/>
              <a:gd name="connsiteY33" fmla="*/ 562094 h 1921469"/>
              <a:gd name="connsiteX34" fmla="*/ 3716278 w 3754363"/>
              <a:gd name="connsiteY34" fmla="*/ 474077 h 1921469"/>
              <a:gd name="connsiteX35" fmla="*/ 3750507 w 3754363"/>
              <a:gd name="connsiteY35" fmla="*/ 278483 h 1921469"/>
              <a:gd name="connsiteX36" fmla="*/ 3706498 w 3754363"/>
              <a:gd name="connsiteY36" fmla="*/ 190466 h 1921469"/>
              <a:gd name="connsiteX37" fmla="*/ 3476676 w 3754363"/>
              <a:gd name="connsiteY37" fmla="*/ 48661 h 1921469"/>
              <a:gd name="connsiteX38" fmla="*/ 3325091 w 3754363"/>
              <a:gd name="connsiteY38" fmla="*/ 29101 h 1921469"/>
              <a:gd name="connsiteX39" fmla="*/ 2131970 w 3754363"/>
              <a:gd name="connsiteY39" fmla="*/ 63330 h 1921469"/>
              <a:gd name="connsiteX40" fmla="*/ 1907037 w 3754363"/>
              <a:gd name="connsiteY40" fmla="*/ 151347 h 1921469"/>
              <a:gd name="connsiteX41" fmla="*/ 1662545 w 3754363"/>
              <a:gd name="connsiteY41" fmla="*/ 249144 h 1921469"/>
              <a:gd name="connsiteX42" fmla="*/ 1559859 w 3754363"/>
              <a:gd name="connsiteY42" fmla="*/ 312712 h 1921469"/>
              <a:gd name="connsiteX43" fmla="*/ 1393604 w 3754363"/>
              <a:gd name="connsiteY43" fmla="*/ 386060 h 1921469"/>
              <a:gd name="connsiteX44" fmla="*/ 1344706 w 3754363"/>
              <a:gd name="connsiteY44" fmla="*/ 400729 h 1921469"/>
              <a:gd name="connsiteX45" fmla="*/ 1276248 w 3754363"/>
              <a:gd name="connsiteY45" fmla="*/ 430068 h 1921469"/>
              <a:gd name="connsiteX46" fmla="*/ 1109993 w 3754363"/>
              <a:gd name="connsiteY46" fmla="*/ 469187 h 1921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754363" h="1921469">
                <a:moveTo>
                  <a:pt x="1109993" y="469187"/>
                </a:moveTo>
                <a:lnTo>
                  <a:pt x="1109993" y="469187"/>
                </a:lnTo>
                <a:cubicBezTo>
                  <a:pt x="1030126" y="475707"/>
                  <a:pt x="949637" y="476859"/>
                  <a:pt x="870391" y="488746"/>
                </a:cubicBezTo>
                <a:cubicBezTo>
                  <a:pt x="818785" y="496487"/>
                  <a:pt x="768218" y="511084"/>
                  <a:pt x="718806" y="527865"/>
                </a:cubicBezTo>
                <a:cubicBezTo>
                  <a:pt x="660157" y="547784"/>
                  <a:pt x="581364" y="591300"/>
                  <a:pt x="528103" y="625662"/>
                </a:cubicBezTo>
                <a:cubicBezTo>
                  <a:pt x="504539" y="640865"/>
                  <a:pt x="479910" y="655176"/>
                  <a:pt x="459645" y="674560"/>
                </a:cubicBezTo>
                <a:cubicBezTo>
                  <a:pt x="441977" y="691460"/>
                  <a:pt x="430306" y="713679"/>
                  <a:pt x="415636" y="733238"/>
                </a:cubicBezTo>
                <a:cubicBezTo>
                  <a:pt x="387086" y="856959"/>
                  <a:pt x="379884" y="862818"/>
                  <a:pt x="410746" y="1051078"/>
                </a:cubicBezTo>
                <a:cubicBezTo>
                  <a:pt x="413921" y="1070447"/>
                  <a:pt x="438782" y="1078888"/>
                  <a:pt x="449865" y="1095086"/>
                </a:cubicBezTo>
                <a:cubicBezTo>
                  <a:pt x="460156" y="1110126"/>
                  <a:pt x="465183" y="1128214"/>
                  <a:pt x="474314" y="1143985"/>
                </a:cubicBezTo>
                <a:cubicBezTo>
                  <a:pt x="483147" y="1159243"/>
                  <a:pt x="493873" y="1173324"/>
                  <a:pt x="503653" y="1187993"/>
                </a:cubicBezTo>
                <a:cubicBezTo>
                  <a:pt x="500393" y="1199403"/>
                  <a:pt x="504082" y="1216173"/>
                  <a:pt x="493874" y="1222222"/>
                </a:cubicBezTo>
                <a:cubicBezTo>
                  <a:pt x="399979" y="1277864"/>
                  <a:pt x="386866" y="1255148"/>
                  <a:pt x="303170" y="1280900"/>
                </a:cubicBezTo>
                <a:cubicBezTo>
                  <a:pt x="154236" y="1326725"/>
                  <a:pt x="324037" y="1289440"/>
                  <a:pt x="195593" y="1315129"/>
                </a:cubicBezTo>
                <a:cubicBezTo>
                  <a:pt x="179294" y="1323279"/>
                  <a:pt x="162245" y="1330076"/>
                  <a:pt x="146695" y="1339578"/>
                </a:cubicBezTo>
                <a:cubicBezTo>
                  <a:pt x="127031" y="1351595"/>
                  <a:pt x="98825" y="1374530"/>
                  <a:pt x="83127" y="1393367"/>
                </a:cubicBezTo>
                <a:cubicBezTo>
                  <a:pt x="74151" y="1404138"/>
                  <a:pt x="66828" y="1416186"/>
                  <a:pt x="58678" y="1427595"/>
                </a:cubicBezTo>
                <a:cubicBezTo>
                  <a:pt x="43766" y="1469348"/>
                  <a:pt x="20340" y="1532053"/>
                  <a:pt x="9780" y="1574291"/>
                </a:cubicBezTo>
                <a:cubicBezTo>
                  <a:pt x="4971" y="1593528"/>
                  <a:pt x="3260" y="1613410"/>
                  <a:pt x="0" y="1632969"/>
                </a:cubicBezTo>
                <a:cubicBezTo>
                  <a:pt x="3260" y="1680237"/>
                  <a:pt x="-1072" y="1728653"/>
                  <a:pt x="9780" y="1774774"/>
                </a:cubicBezTo>
                <a:cubicBezTo>
                  <a:pt x="12696" y="1787166"/>
                  <a:pt x="28669" y="1791953"/>
                  <a:pt x="39119" y="1799223"/>
                </a:cubicBezTo>
                <a:cubicBezTo>
                  <a:pt x="66212" y="1818070"/>
                  <a:pt x="90446" y="1844177"/>
                  <a:pt x="122246" y="1853011"/>
                </a:cubicBezTo>
                <a:cubicBezTo>
                  <a:pt x="151585" y="1861161"/>
                  <a:pt x="180489" y="1871081"/>
                  <a:pt x="210263" y="1877461"/>
                </a:cubicBezTo>
                <a:cubicBezTo>
                  <a:pt x="283537" y="1893163"/>
                  <a:pt x="391607" y="1905993"/>
                  <a:pt x="464535" y="1911690"/>
                </a:cubicBezTo>
                <a:cubicBezTo>
                  <a:pt x="523125" y="1916267"/>
                  <a:pt x="581891" y="1918209"/>
                  <a:pt x="640569" y="1921469"/>
                </a:cubicBezTo>
                <a:cubicBezTo>
                  <a:pt x="971448" y="1914949"/>
                  <a:pt x="1302545" y="1915574"/>
                  <a:pt x="1633206" y="1901910"/>
                </a:cubicBezTo>
                <a:cubicBezTo>
                  <a:pt x="1750069" y="1897081"/>
                  <a:pt x="1890401" y="1863018"/>
                  <a:pt x="1995054" y="1809003"/>
                </a:cubicBezTo>
                <a:cubicBezTo>
                  <a:pt x="2042873" y="1784322"/>
                  <a:pt x="2084499" y="1749000"/>
                  <a:pt x="2127080" y="1716096"/>
                </a:cubicBezTo>
                <a:cubicBezTo>
                  <a:pt x="2209716" y="1652241"/>
                  <a:pt x="2244612" y="1606667"/>
                  <a:pt x="2312894" y="1520502"/>
                </a:cubicBezTo>
                <a:cubicBezTo>
                  <a:pt x="2348326" y="1475791"/>
                  <a:pt x="2377837" y="1426364"/>
                  <a:pt x="2415581" y="1383587"/>
                </a:cubicBezTo>
                <a:cubicBezTo>
                  <a:pt x="2482225" y="1308058"/>
                  <a:pt x="2626648" y="1188805"/>
                  <a:pt x="2704081" y="1139095"/>
                </a:cubicBezTo>
                <a:cubicBezTo>
                  <a:pt x="2775892" y="1092994"/>
                  <a:pt x="2856487" y="1061816"/>
                  <a:pt x="2929014" y="1016849"/>
                </a:cubicBezTo>
                <a:cubicBezTo>
                  <a:pt x="3019695" y="960627"/>
                  <a:pt x="3102926" y="893013"/>
                  <a:pt x="3193065" y="835925"/>
                </a:cubicBezTo>
                <a:cubicBezTo>
                  <a:pt x="3310532" y="761529"/>
                  <a:pt x="3555916" y="654483"/>
                  <a:pt x="3638040" y="562094"/>
                </a:cubicBezTo>
                <a:lnTo>
                  <a:pt x="3716278" y="474077"/>
                </a:lnTo>
                <a:cubicBezTo>
                  <a:pt x="3736314" y="410629"/>
                  <a:pt x="3764776" y="348046"/>
                  <a:pt x="3750507" y="278483"/>
                </a:cubicBezTo>
                <a:cubicBezTo>
                  <a:pt x="3743916" y="246350"/>
                  <a:pt x="3726897" y="216154"/>
                  <a:pt x="3706498" y="190466"/>
                </a:cubicBezTo>
                <a:cubicBezTo>
                  <a:pt x="3650611" y="120090"/>
                  <a:pt x="3560812" y="72500"/>
                  <a:pt x="3476676" y="48661"/>
                </a:cubicBezTo>
                <a:cubicBezTo>
                  <a:pt x="3427658" y="34773"/>
                  <a:pt x="3375619" y="35621"/>
                  <a:pt x="3325091" y="29101"/>
                </a:cubicBezTo>
                <a:cubicBezTo>
                  <a:pt x="2908134" y="30988"/>
                  <a:pt x="2517443" y="-56595"/>
                  <a:pt x="2131970" y="63330"/>
                </a:cubicBezTo>
                <a:cubicBezTo>
                  <a:pt x="2038560" y="92391"/>
                  <a:pt x="1999645" y="115030"/>
                  <a:pt x="1907037" y="151347"/>
                </a:cubicBezTo>
                <a:cubicBezTo>
                  <a:pt x="1828509" y="182142"/>
                  <a:pt x="1738059" y="209671"/>
                  <a:pt x="1662545" y="249144"/>
                </a:cubicBezTo>
                <a:cubicBezTo>
                  <a:pt x="1626869" y="267793"/>
                  <a:pt x="1595132" y="293311"/>
                  <a:pt x="1559859" y="312712"/>
                </a:cubicBezTo>
                <a:cubicBezTo>
                  <a:pt x="1518839" y="335273"/>
                  <a:pt x="1440609" y="369138"/>
                  <a:pt x="1393604" y="386060"/>
                </a:cubicBezTo>
                <a:cubicBezTo>
                  <a:pt x="1377593" y="391824"/>
                  <a:pt x="1360640" y="394754"/>
                  <a:pt x="1344706" y="400729"/>
                </a:cubicBezTo>
                <a:cubicBezTo>
                  <a:pt x="1321460" y="409446"/>
                  <a:pt x="1300382" y="424243"/>
                  <a:pt x="1276248" y="430068"/>
                </a:cubicBezTo>
                <a:lnTo>
                  <a:pt x="1109993" y="469187"/>
                </a:lnTo>
                <a:close/>
              </a:path>
            </a:pathLst>
          </a:custGeom>
          <a:solidFill>
            <a:srgbClr val="97E9FF">
              <a:alpha val="69804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" name="Graphic 60" descr="Rubber duck with solid fill">
            <a:extLst>
              <a:ext uri="{FF2B5EF4-FFF2-40B4-BE49-F238E27FC236}">
                <a16:creationId xmlns:a16="http://schemas.microsoft.com/office/drawing/2014/main" id="{EA3A5B2B-F0AE-42FD-B197-31EE102499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5049912" y="3394865"/>
            <a:ext cx="571155" cy="571155"/>
          </a:xfrm>
          <a:prstGeom prst="rect">
            <a:avLst/>
          </a:prstGeom>
        </p:spPr>
      </p:pic>
      <p:pic>
        <p:nvPicPr>
          <p:cNvPr id="62" name="Graphic 61" descr="Rubber duck with solid fill">
            <a:extLst>
              <a:ext uri="{FF2B5EF4-FFF2-40B4-BE49-F238E27FC236}">
                <a16:creationId xmlns:a16="http://schemas.microsoft.com/office/drawing/2014/main" id="{8EB40DEC-7B68-435B-98A0-2C4C4AC5DE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4764334" y="4104365"/>
            <a:ext cx="571155" cy="571155"/>
          </a:xfrm>
          <a:prstGeom prst="rect">
            <a:avLst/>
          </a:prstGeom>
        </p:spPr>
      </p:pic>
      <p:pic>
        <p:nvPicPr>
          <p:cNvPr id="64" name="Graphic 63" descr="Plant with solid fill">
            <a:extLst>
              <a:ext uri="{FF2B5EF4-FFF2-40B4-BE49-F238E27FC236}">
                <a16:creationId xmlns:a16="http://schemas.microsoft.com/office/drawing/2014/main" id="{E0AD1880-3BFF-4C40-BD5A-F10405B391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048937" y="4300015"/>
            <a:ext cx="480567" cy="480567"/>
          </a:xfrm>
          <a:prstGeom prst="rect">
            <a:avLst/>
          </a:prstGeom>
        </p:spPr>
      </p:pic>
      <p:grpSp>
        <p:nvGrpSpPr>
          <p:cNvPr id="34" name="Group 33">
            <a:extLst>
              <a:ext uri="{FF2B5EF4-FFF2-40B4-BE49-F238E27FC236}">
                <a16:creationId xmlns:a16="http://schemas.microsoft.com/office/drawing/2014/main" id="{A7BB4EFD-DC55-4785-AC38-7C3D28C6D4EA}"/>
              </a:ext>
            </a:extLst>
          </p:cNvPr>
          <p:cNvGrpSpPr/>
          <p:nvPr/>
        </p:nvGrpSpPr>
        <p:grpSpPr>
          <a:xfrm>
            <a:off x="8160126" y="3423602"/>
            <a:ext cx="2053061" cy="1361526"/>
            <a:chOff x="8160126" y="3423602"/>
            <a:chExt cx="2053061" cy="1361526"/>
          </a:xfrm>
        </p:grpSpPr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184D3326-DE25-40F7-BD6E-24215748FA16}"/>
                </a:ext>
              </a:extLst>
            </p:cNvPr>
            <p:cNvSpPr/>
            <p:nvPr/>
          </p:nvSpPr>
          <p:spPr>
            <a:xfrm>
              <a:off x="8240064" y="3748486"/>
              <a:ext cx="1973123" cy="1009837"/>
            </a:xfrm>
            <a:custGeom>
              <a:avLst/>
              <a:gdLst>
                <a:gd name="connsiteX0" fmla="*/ 1109993 w 3754363"/>
                <a:gd name="connsiteY0" fmla="*/ 469187 h 1921469"/>
                <a:gd name="connsiteX1" fmla="*/ 1109993 w 3754363"/>
                <a:gd name="connsiteY1" fmla="*/ 469187 h 1921469"/>
                <a:gd name="connsiteX2" fmla="*/ 870391 w 3754363"/>
                <a:gd name="connsiteY2" fmla="*/ 488746 h 1921469"/>
                <a:gd name="connsiteX3" fmla="*/ 718806 w 3754363"/>
                <a:gd name="connsiteY3" fmla="*/ 527865 h 1921469"/>
                <a:gd name="connsiteX4" fmla="*/ 528103 w 3754363"/>
                <a:gd name="connsiteY4" fmla="*/ 625662 h 1921469"/>
                <a:gd name="connsiteX5" fmla="*/ 459645 w 3754363"/>
                <a:gd name="connsiteY5" fmla="*/ 674560 h 1921469"/>
                <a:gd name="connsiteX6" fmla="*/ 415636 w 3754363"/>
                <a:gd name="connsiteY6" fmla="*/ 733238 h 1921469"/>
                <a:gd name="connsiteX7" fmla="*/ 410746 w 3754363"/>
                <a:gd name="connsiteY7" fmla="*/ 1051078 h 1921469"/>
                <a:gd name="connsiteX8" fmla="*/ 449865 w 3754363"/>
                <a:gd name="connsiteY8" fmla="*/ 1095086 h 1921469"/>
                <a:gd name="connsiteX9" fmla="*/ 474314 w 3754363"/>
                <a:gd name="connsiteY9" fmla="*/ 1143985 h 1921469"/>
                <a:gd name="connsiteX10" fmla="*/ 503653 w 3754363"/>
                <a:gd name="connsiteY10" fmla="*/ 1187993 h 1921469"/>
                <a:gd name="connsiteX11" fmla="*/ 493874 w 3754363"/>
                <a:gd name="connsiteY11" fmla="*/ 1222222 h 1921469"/>
                <a:gd name="connsiteX12" fmla="*/ 303170 w 3754363"/>
                <a:gd name="connsiteY12" fmla="*/ 1280900 h 1921469"/>
                <a:gd name="connsiteX13" fmla="*/ 195593 w 3754363"/>
                <a:gd name="connsiteY13" fmla="*/ 1315129 h 1921469"/>
                <a:gd name="connsiteX14" fmla="*/ 146695 w 3754363"/>
                <a:gd name="connsiteY14" fmla="*/ 1339578 h 1921469"/>
                <a:gd name="connsiteX15" fmla="*/ 83127 w 3754363"/>
                <a:gd name="connsiteY15" fmla="*/ 1393367 h 1921469"/>
                <a:gd name="connsiteX16" fmla="*/ 58678 w 3754363"/>
                <a:gd name="connsiteY16" fmla="*/ 1427595 h 1921469"/>
                <a:gd name="connsiteX17" fmla="*/ 9780 w 3754363"/>
                <a:gd name="connsiteY17" fmla="*/ 1574291 h 1921469"/>
                <a:gd name="connsiteX18" fmla="*/ 0 w 3754363"/>
                <a:gd name="connsiteY18" fmla="*/ 1632969 h 1921469"/>
                <a:gd name="connsiteX19" fmla="*/ 9780 w 3754363"/>
                <a:gd name="connsiteY19" fmla="*/ 1774774 h 1921469"/>
                <a:gd name="connsiteX20" fmla="*/ 39119 w 3754363"/>
                <a:gd name="connsiteY20" fmla="*/ 1799223 h 1921469"/>
                <a:gd name="connsiteX21" fmla="*/ 122246 w 3754363"/>
                <a:gd name="connsiteY21" fmla="*/ 1853011 h 1921469"/>
                <a:gd name="connsiteX22" fmla="*/ 210263 w 3754363"/>
                <a:gd name="connsiteY22" fmla="*/ 1877461 h 1921469"/>
                <a:gd name="connsiteX23" fmla="*/ 464535 w 3754363"/>
                <a:gd name="connsiteY23" fmla="*/ 1911690 h 1921469"/>
                <a:gd name="connsiteX24" fmla="*/ 640569 w 3754363"/>
                <a:gd name="connsiteY24" fmla="*/ 1921469 h 1921469"/>
                <a:gd name="connsiteX25" fmla="*/ 1633206 w 3754363"/>
                <a:gd name="connsiteY25" fmla="*/ 1901910 h 1921469"/>
                <a:gd name="connsiteX26" fmla="*/ 1995054 w 3754363"/>
                <a:gd name="connsiteY26" fmla="*/ 1809003 h 1921469"/>
                <a:gd name="connsiteX27" fmla="*/ 2127080 w 3754363"/>
                <a:gd name="connsiteY27" fmla="*/ 1716096 h 1921469"/>
                <a:gd name="connsiteX28" fmla="*/ 2312894 w 3754363"/>
                <a:gd name="connsiteY28" fmla="*/ 1520502 h 1921469"/>
                <a:gd name="connsiteX29" fmla="*/ 2415581 w 3754363"/>
                <a:gd name="connsiteY29" fmla="*/ 1383587 h 1921469"/>
                <a:gd name="connsiteX30" fmla="*/ 2704081 w 3754363"/>
                <a:gd name="connsiteY30" fmla="*/ 1139095 h 1921469"/>
                <a:gd name="connsiteX31" fmla="*/ 2929014 w 3754363"/>
                <a:gd name="connsiteY31" fmla="*/ 1016849 h 1921469"/>
                <a:gd name="connsiteX32" fmla="*/ 3193065 w 3754363"/>
                <a:gd name="connsiteY32" fmla="*/ 835925 h 1921469"/>
                <a:gd name="connsiteX33" fmla="*/ 3638040 w 3754363"/>
                <a:gd name="connsiteY33" fmla="*/ 562094 h 1921469"/>
                <a:gd name="connsiteX34" fmla="*/ 3716278 w 3754363"/>
                <a:gd name="connsiteY34" fmla="*/ 474077 h 1921469"/>
                <a:gd name="connsiteX35" fmla="*/ 3750507 w 3754363"/>
                <a:gd name="connsiteY35" fmla="*/ 278483 h 1921469"/>
                <a:gd name="connsiteX36" fmla="*/ 3706498 w 3754363"/>
                <a:gd name="connsiteY36" fmla="*/ 190466 h 1921469"/>
                <a:gd name="connsiteX37" fmla="*/ 3476676 w 3754363"/>
                <a:gd name="connsiteY37" fmla="*/ 48661 h 1921469"/>
                <a:gd name="connsiteX38" fmla="*/ 3325091 w 3754363"/>
                <a:gd name="connsiteY38" fmla="*/ 29101 h 1921469"/>
                <a:gd name="connsiteX39" fmla="*/ 2131970 w 3754363"/>
                <a:gd name="connsiteY39" fmla="*/ 63330 h 1921469"/>
                <a:gd name="connsiteX40" fmla="*/ 1907037 w 3754363"/>
                <a:gd name="connsiteY40" fmla="*/ 151347 h 1921469"/>
                <a:gd name="connsiteX41" fmla="*/ 1662545 w 3754363"/>
                <a:gd name="connsiteY41" fmla="*/ 249144 h 1921469"/>
                <a:gd name="connsiteX42" fmla="*/ 1559859 w 3754363"/>
                <a:gd name="connsiteY42" fmla="*/ 312712 h 1921469"/>
                <a:gd name="connsiteX43" fmla="*/ 1393604 w 3754363"/>
                <a:gd name="connsiteY43" fmla="*/ 386060 h 1921469"/>
                <a:gd name="connsiteX44" fmla="*/ 1344706 w 3754363"/>
                <a:gd name="connsiteY44" fmla="*/ 400729 h 1921469"/>
                <a:gd name="connsiteX45" fmla="*/ 1276248 w 3754363"/>
                <a:gd name="connsiteY45" fmla="*/ 430068 h 1921469"/>
                <a:gd name="connsiteX46" fmla="*/ 1109993 w 3754363"/>
                <a:gd name="connsiteY46" fmla="*/ 469187 h 1921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3754363" h="1921469">
                  <a:moveTo>
                    <a:pt x="1109993" y="469187"/>
                  </a:moveTo>
                  <a:lnTo>
                    <a:pt x="1109993" y="469187"/>
                  </a:lnTo>
                  <a:cubicBezTo>
                    <a:pt x="1030126" y="475707"/>
                    <a:pt x="949637" y="476859"/>
                    <a:pt x="870391" y="488746"/>
                  </a:cubicBezTo>
                  <a:cubicBezTo>
                    <a:pt x="818785" y="496487"/>
                    <a:pt x="768218" y="511084"/>
                    <a:pt x="718806" y="527865"/>
                  </a:cubicBezTo>
                  <a:cubicBezTo>
                    <a:pt x="660157" y="547784"/>
                    <a:pt x="581364" y="591300"/>
                    <a:pt x="528103" y="625662"/>
                  </a:cubicBezTo>
                  <a:cubicBezTo>
                    <a:pt x="504539" y="640865"/>
                    <a:pt x="479910" y="655176"/>
                    <a:pt x="459645" y="674560"/>
                  </a:cubicBezTo>
                  <a:cubicBezTo>
                    <a:pt x="441977" y="691460"/>
                    <a:pt x="430306" y="713679"/>
                    <a:pt x="415636" y="733238"/>
                  </a:cubicBezTo>
                  <a:cubicBezTo>
                    <a:pt x="387086" y="856959"/>
                    <a:pt x="379884" y="862818"/>
                    <a:pt x="410746" y="1051078"/>
                  </a:cubicBezTo>
                  <a:cubicBezTo>
                    <a:pt x="413921" y="1070447"/>
                    <a:pt x="438782" y="1078888"/>
                    <a:pt x="449865" y="1095086"/>
                  </a:cubicBezTo>
                  <a:cubicBezTo>
                    <a:pt x="460156" y="1110126"/>
                    <a:pt x="465183" y="1128214"/>
                    <a:pt x="474314" y="1143985"/>
                  </a:cubicBezTo>
                  <a:cubicBezTo>
                    <a:pt x="483147" y="1159243"/>
                    <a:pt x="493873" y="1173324"/>
                    <a:pt x="503653" y="1187993"/>
                  </a:cubicBezTo>
                  <a:cubicBezTo>
                    <a:pt x="500393" y="1199403"/>
                    <a:pt x="504082" y="1216173"/>
                    <a:pt x="493874" y="1222222"/>
                  </a:cubicBezTo>
                  <a:cubicBezTo>
                    <a:pt x="399979" y="1277864"/>
                    <a:pt x="386866" y="1255148"/>
                    <a:pt x="303170" y="1280900"/>
                  </a:cubicBezTo>
                  <a:cubicBezTo>
                    <a:pt x="154236" y="1326725"/>
                    <a:pt x="324037" y="1289440"/>
                    <a:pt x="195593" y="1315129"/>
                  </a:cubicBezTo>
                  <a:cubicBezTo>
                    <a:pt x="179294" y="1323279"/>
                    <a:pt x="162245" y="1330076"/>
                    <a:pt x="146695" y="1339578"/>
                  </a:cubicBezTo>
                  <a:cubicBezTo>
                    <a:pt x="127031" y="1351595"/>
                    <a:pt x="98825" y="1374530"/>
                    <a:pt x="83127" y="1393367"/>
                  </a:cubicBezTo>
                  <a:cubicBezTo>
                    <a:pt x="74151" y="1404138"/>
                    <a:pt x="66828" y="1416186"/>
                    <a:pt x="58678" y="1427595"/>
                  </a:cubicBezTo>
                  <a:cubicBezTo>
                    <a:pt x="43766" y="1469348"/>
                    <a:pt x="20340" y="1532053"/>
                    <a:pt x="9780" y="1574291"/>
                  </a:cubicBezTo>
                  <a:cubicBezTo>
                    <a:pt x="4971" y="1593528"/>
                    <a:pt x="3260" y="1613410"/>
                    <a:pt x="0" y="1632969"/>
                  </a:cubicBezTo>
                  <a:cubicBezTo>
                    <a:pt x="3260" y="1680237"/>
                    <a:pt x="-1072" y="1728653"/>
                    <a:pt x="9780" y="1774774"/>
                  </a:cubicBezTo>
                  <a:cubicBezTo>
                    <a:pt x="12696" y="1787166"/>
                    <a:pt x="28669" y="1791953"/>
                    <a:pt x="39119" y="1799223"/>
                  </a:cubicBezTo>
                  <a:cubicBezTo>
                    <a:pt x="66212" y="1818070"/>
                    <a:pt x="90446" y="1844177"/>
                    <a:pt x="122246" y="1853011"/>
                  </a:cubicBezTo>
                  <a:cubicBezTo>
                    <a:pt x="151585" y="1861161"/>
                    <a:pt x="180489" y="1871081"/>
                    <a:pt x="210263" y="1877461"/>
                  </a:cubicBezTo>
                  <a:cubicBezTo>
                    <a:pt x="283537" y="1893163"/>
                    <a:pt x="391607" y="1905993"/>
                    <a:pt x="464535" y="1911690"/>
                  </a:cubicBezTo>
                  <a:cubicBezTo>
                    <a:pt x="523125" y="1916267"/>
                    <a:pt x="581891" y="1918209"/>
                    <a:pt x="640569" y="1921469"/>
                  </a:cubicBezTo>
                  <a:cubicBezTo>
                    <a:pt x="971448" y="1914949"/>
                    <a:pt x="1302545" y="1915574"/>
                    <a:pt x="1633206" y="1901910"/>
                  </a:cubicBezTo>
                  <a:cubicBezTo>
                    <a:pt x="1750069" y="1897081"/>
                    <a:pt x="1890401" y="1863018"/>
                    <a:pt x="1995054" y="1809003"/>
                  </a:cubicBezTo>
                  <a:cubicBezTo>
                    <a:pt x="2042873" y="1784322"/>
                    <a:pt x="2084499" y="1749000"/>
                    <a:pt x="2127080" y="1716096"/>
                  </a:cubicBezTo>
                  <a:cubicBezTo>
                    <a:pt x="2209716" y="1652241"/>
                    <a:pt x="2244612" y="1606667"/>
                    <a:pt x="2312894" y="1520502"/>
                  </a:cubicBezTo>
                  <a:cubicBezTo>
                    <a:pt x="2348326" y="1475791"/>
                    <a:pt x="2377837" y="1426364"/>
                    <a:pt x="2415581" y="1383587"/>
                  </a:cubicBezTo>
                  <a:cubicBezTo>
                    <a:pt x="2482225" y="1308058"/>
                    <a:pt x="2626648" y="1188805"/>
                    <a:pt x="2704081" y="1139095"/>
                  </a:cubicBezTo>
                  <a:cubicBezTo>
                    <a:pt x="2775892" y="1092994"/>
                    <a:pt x="2856487" y="1061816"/>
                    <a:pt x="2929014" y="1016849"/>
                  </a:cubicBezTo>
                  <a:cubicBezTo>
                    <a:pt x="3019695" y="960627"/>
                    <a:pt x="3102926" y="893013"/>
                    <a:pt x="3193065" y="835925"/>
                  </a:cubicBezTo>
                  <a:cubicBezTo>
                    <a:pt x="3310532" y="761529"/>
                    <a:pt x="3555916" y="654483"/>
                    <a:pt x="3638040" y="562094"/>
                  </a:cubicBezTo>
                  <a:lnTo>
                    <a:pt x="3716278" y="474077"/>
                  </a:lnTo>
                  <a:cubicBezTo>
                    <a:pt x="3736314" y="410629"/>
                    <a:pt x="3764776" y="348046"/>
                    <a:pt x="3750507" y="278483"/>
                  </a:cubicBezTo>
                  <a:cubicBezTo>
                    <a:pt x="3743916" y="246350"/>
                    <a:pt x="3726897" y="216154"/>
                    <a:pt x="3706498" y="190466"/>
                  </a:cubicBezTo>
                  <a:cubicBezTo>
                    <a:pt x="3650611" y="120090"/>
                    <a:pt x="3560812" y="72500"/>
                    <a:pt x="3476676" y="48661"/>
                  </a:cubicBezTo>
                  <a:cubicBezTo>
                    <a:pt x="3427658" y="34773"/>
                    <a:pt x="3375619" y="35621"/>
                    <a:pt x="3325091" y="29101"/>
                  </a:cubicBezTo>
                  <a:cubicBezTo>
                    <a:pt x="2908134" y="30988"/>
                    <a:pt x="2517443" y="-56595"/>
                    <a:pt x="2131970" y="63330"/>
                  </a:cubicBezTo>
                  <a:cubicBezTo>
                    <a:pt x="2038560" y="92391"/>
                    <a:pt x="1999645" y="115030"/>
                    <a:pt x="1907037" y="151347"/>
                  </a:cubicBezTo>
                  <a:cubicBezTo>
                    <a:pt x="1828509" y="182142"/>
                    <a:pt x="1738059" y="209671"/>
                    <a:pt x="1662545" y="249144"/>
                  </a:cubicBezTo>
                  <a:cubicBezTo>
                    <a:pt x="1626869" y="267793"/>
                    <a:pt x="1595132" y="293311"/>
                    <a:pt x="1559859" y="312712"/>
                  </a:cubicBezTo>
                  <a:cubicBezTo>
                    <a:pt x="1518839" y="335273"/>
                    <a:pt x="1440609" y="369138"/>
                    <a:pt x="1393604" y="386060"/>
                  </a:cubicBezTo>
                  <a:cubicBezTo>
                    <a:pt x="1377593" y="391824"/>
                    <a:pt x="1360640" y="394754"/>
                    <a:pt x="1344706" y="400729"/>
                  </a:cubicBezTo>
                  <a:cubicBezTo>
                    <a:pt x="1321460" y="409446"/>
                    <a:pt x="1300382" y="424243"/>
                    <a:pt x="1276248" y="430068"/>
                  </a:cubicBezTo>
                  <a:lnTo>
                    <a:pt x="1109993" y="469187"/>
                  </a:lnTo>
                  <a:close/>
                </a:path>
              </a:pathLst>
            </a:custGeom>
            <a:solidFill>
              <a:srgbClr val="97E9FF">
                <a:alpha val="69804"/>
              </a:srgb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9" name="Graphic 68" descr="Plant with solid fill">
              <a:extLst>
                <a:ext uri="{FF2B5EF4-FFF2-40B4-BE49-F238E27FC236}">
                  <a16:creationId xmlns:a16="http://schemas.microsoft.com/office/drawing/2014/main" id="{8ECA5EAB-0A73-4ABC-970C-217E7034EB8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160126" y="3974939"/>
              <a:ext cx="480567" cy="480567"/>
            </a:xfrm>
            <a:prstGeom prst="rect">
              <a:avLst/>
            </a:prstGeom>
          </p:spPr>
        </p:pic>
        <p:pic>
          <p:nvPicPr>
            <p:cNvPr id="70" name="Graphic 69" descr="Plant with solid fill">
              <a:extLst>
                <a:ext uri="{FF2B5EF4-FFF2-40B4-BE49-F238E27FC236}">
                  <a16:creationId xmlns:a16="http://schemas.microsoft.com/office/drawing/2014/main" id="{11C89202-6A38-4A04-AE3F-D8720984F48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633733" y="3579284"/>
              <a:ext cx="480567" cy="480567"/>
            </a:xfrm>
            <a:prstGeom prst="rect">
              <a:avLst/>
            </a:prstGeom>
          </p:spPr>
        </p:pic>
        <p:pic>
          <p:nvPicPr>
            <p:cNvPr id="71" name="Graphic 70" descr="Plant with solid fill">
              <a:extLst>
                <a:ext uri="{FF2B5EF4-FFF2-40B4-BE49-F238E27FC236}">
                  <a16:creationId xmlns:a16="http://schemas.microsoft.com/office/drawing/2014/main" id="{DEFB60FB-0113-4BDE-BF8B-939EDACDDCA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9625706" y="3820228"/>
              <a:ext cx="480567" cy="480567"/>
            </a:xfrm>
            <a:prstGeom prst="rect">
              <a:avLst/>
            </a:prstGeom>
          </p:spPr>
        </p:pic>
        <p:pic>
          <p:nvPicPr>
            <p:cNvPr id="72" name="Graphic 71" descr="Plant with solid fill">
              <a:extLst>
                <a:ext uri="{FF2B5EF4-FFF2-40B4-BE49-F238E27FC236}">
                  <a16:creationId xmlns:a16="http://schemas.microsoft.com/office/drawing/2014/main" id="{8BE2D858-0132-49CE-A1D7-E778E3A614B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240064" y="4304561"/>
              <a:ext cx="480567" cy="480567"/>
            </a:xfrm>
            <a:prstGeom prst="rect">
              <a:avLst/>
            </a:prstGeom>
          </p:spPr>
        </p:pic>
        <p:pic>
          <p:nvPicPr>
            <p:cNvPr id="73" name="Graphic 72" descr="Plant with solid fill">
              <a:extLst>
                <a:ext uri="{FF2B5EF4-FFF2-40B4-BE49-F238E27FC236}">
                  <a16:creationId xmlns:a16="http://schemas.microsoft.com/office/drawing/2014/main" id="{C5A7FDA1-6498-4F4D-8BFB-2C5A046EAD9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908336" y="4300795"/>
              <a:ext cx="480567" cy="480567"/>
            </a:xfrm>
            <a:prstGeom prst="rect">
              <a:avLst/>
            </a:prstGeom>
          </p:spPr>
        </p:pic>
        <p:pic>
          <p:nvPicPr>
            <p:cNvPr id="74" name="Graphic 73" descr="Lotus Flower with solid fill">
              <a:extLst>
                <a:ext uri="{FF2B5EF4-FFF2-40B4-BE49-F238E27FC236}">
                  <a16:creationId xmlns:a16="http://schemas.microsoft.com/office/drawing/2014/main" id="{C12D5889-66E2-4BC4-9936-BF8F93DD01F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9105182" y="3423602"/>
              <a:ext cx="480567" cy="480567"/>
            </a:xfrm>
            <a:prstGeom prst="rect">
              <a:avLst/>
            </a:prstGeom>
          </p:spPr>
        </p:pic>
      </p:grpSp>
      <p:sp>
        <p:nvSpPr>
          <p:cNvPr id="75" name="Oval 74">
            <a:extLst>
              <a:ext uri="{FF2B5EF4-FFF2-40B4-BE49-F238E27FC236}">
                <a16:creationId xmlns:a16="http://schemas.microsoft.com/office/drawing/2014/main" id="{40A4F603-35FB-41AD-817F-926E2EE7A233}"/>
              </a:ext>
            </a:extLst>
          </p:cNvPr>
          <p:cNvSpPr/>
          <p:nvPr/>
        </p:nvSpPr>
        <p:spPr>
          <a:xfrm>
            <a:off x="7020988" y="3653393"/>
            <a:ext cx="1065967" cy="10659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2X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05AC332A-3C85-4AB6-9511-4C0783F0C402}"/>
              </a:ext>
            </a:extLst>
          </p:cNvPr>
          <p:cNvSpPr/>
          <p:nvPr/>
        </p:nvSpPr>
        <p:spPr>
          <a:xfrm>
            <a:off x="2254216" y="4782085"/>
            <a:ext cx="8322507" cy="1202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6E4ECF2D-8C4A-419A-966D-1CF00295AE8B}"/>
              </a:ext>
            </a:extLst>
          </p:cNvPr>
          <p:cNvSpPr/>
          <p:nvPr/>
        </p:nvSpPr>
        <p:spPr>
          <a:xfrm>
            <a:off x="2215098" y="4782085"/>
            <a:ext cx="98436" cy="116806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5" name="Graphic 64" descr="Plant with solid fill">
            <a:extLst>
              <a:ext uri="{FF2B5EF4-FFF2-40B4-BE49-F238E27FC236}">
                <a16:creationId xmlns:a16="http://schemas.microsoft.com/office/drawing/2014/main" id="{829E98BB-C947-408F-9528-F30F9D6A80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352173" y="5092390"/>
            <a:ext cx="480567" cy="480567"/>
          </a:xfrm>
          <a:prstGeom prst="rect">
            <a:avLst/>
          </a:prstGeom>
        </p:spPr>
      </p:pic>
      <p:sp>
        <p:nvSpPr>
          <p:cNvPr id="67" name="Isosceles Triangle 66">
            <a:extLst>
              <a:ext uri="{FF2B5EF4-FFF2-40B4-BE49-F238E27FC236}">
                <a16:creationId xmlns:a16="http://schemas.microsoft.com/office/drawing/2014/main" id="{8C75C325-BBDE-4CCC-9C2C-ACA4628F7303}"/>
              </a:ext>
            </a:extLst>
          </p:cNvPr>
          <p:cNvSpPr/>
          <p:nvPr/>
        </p:nvSpPr>
        <p:spPr>
          <a:xfrm>
            <a:off x="2603437" y="4985709"/>
            <a:ext cx="804955" cy="69392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3X</a:t>
            </a:r>
            <a:endParaRPr lang="en-US" sz="2400" dirty="0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7FDD58BC-8C35-44F5-968C-3EDD2C191B98}"/>
              </a:ext>
            </a:extLst>
          </p:cNvPr>
          <p:cNvGrpSpPr/>
          <p:nvPr/>
        </p:nvGrpSpPr>
        <p:grpSpPr>
          <a:xfrm>
            <a:off x="3901862" y="4860582"/>
            <a:ext cx="1341978" cy="898540"/>
            <a:chOff x="3898598" y="4781096"/>
            <a:chExt cx="1973122" cy="1321131"/>
          </a:xfrm>
        </p:grpSpPr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4EDFE9F-59EA-42F0-BD14-770AD6303702}"/>
                </a:ext>
              </a:extLst>
            </p:cNvPr>
            <p:cNvSpPr/>
            <p:nvPr/>
          </p:nvSpPr>
          <p:spPr>
            <a:xfrm>
              <a:off x="3898598" y="5092390"/>
              <a:ext cx="1973122" cy="1009837"/>
            </a:xfrm>
            <a:custGeom>
              <a:avLst/>
              <a:gdLst>
                <a:gd name="connsiteX0" fmla="*/ 1109993 w 3754363"/>
                <a:gd name="connsiteY0" fmla="*/ 469187 h 1921469"/>
                <a:gd name="connsiteX1" fmla="*/ 1109993 w 3754363"/>
                <a:gd name="connsiteY1" fmla="*/ 469187 h 1921469"/>
                <a:gd name="connsiteX2" fmla="*/ 870391 w 3754363"/>
                <a:gd name="connsiteY2" fmla="*/ 488746 h 1921469"/>
                <a:gd name="connsiteX3" fmla="*/ 718806 w 3754363"/>
                <a:gd name="connsiteY3" fmla="*/ 527865 h 1921469"/>
                <a:gd name="connsiteX4" fmla="*/ 528103 w 3754363"/>
                <a:gd name="connsiteY4" fmla="*/ 625662 h 1921469"/>
                <a:gd name="connsiteX5" fmla="*/ 459645 w 3754363"/>
                <a:gd name="connsiteY5" fmla="*/ 674560 h 1921469"/>
                <a:gd name="connsiteX6" fmla="*/ 415636 w 3754363"/>
                <a:gd name="connsiteY6" fmla="*/ 733238 h 1921469"/>
                <a:gd name="connsiteX7" fmla="*/ 410746 w 3754363"/>
                <a:gd name="connsiteY7" fmla="*/ 1051078 h 1921469"/>
                <a:gd name="connsiteX8" fmla="*/ 449865 w 3754363"/>
                <a:gd name="connsiteY8" fmla="*/ 1095086 h 1921469"/>
                <a:gd name="connsiteX9" fmla="*/ 474314 w 3754363"/>
                <a:gd name="connsiteY9" fmla="*/ 1143985 h 1921469"/>
                <a:gd name="connsiteX10" fmla="*/ 503653 w 3754363"/>
                <a:gd name="connsiteY10" fmla="*/ 1187993 h 1921469"/>
                <a:gd name="connsiteX11" fmla="*/ 493874 w 3754363"/>
                <a:gd name="connsiteY11" fmla="*/ 1222222 h 1921469"/>
                <a:gd name="connsiteX12" fmla="*/ 303170 w 3754363"/>
                <a:gd name="connsiteY12" fmla="*/ 1280900 h 1921469"/>
                <a:gd name="connsiteX13" fmla="*/ 195593 w 3754363"/>
                <a:gd name="connsiteY13" fmla="*/ 1315129 h 1921469"/>
                <a:gd name="connsiteX14" fmla="*/ 146695 w 3754363"/>
                <a:gd name="connsiteY14" fmla="*/ 1339578 h 1921469"/>
                <a:gd name="connsiteX15" fmla="*/ 83127 w 3754363"/>
                <a:gd name="connsiteY15" fmla="*/ 1393367 h 1921469"/>
                <a:gd name="connsiteX16" fmla="*/ 58678 w 3754363"/>
                <a:gd name="connsiteY16" fmla="*/ 1427595 h 1921469"/>
                <a:gd name="connsiteX17" fmla="*/ 9780 w 3754363"/>
                <a:gd name="connsiteY17" fmla="*/ 1574291 h 1921469"/>
                <a:gd name="connsiteX18" fmla="*/ 0 w 3754363"/>
                <a:gd name="connsiteY18" fmla="*/ 1632969 h 1921469"/>
                <a:gd name="connsiteX19" fmla="*/ 9780 w 3754363"/>
                <a:gd name="connsiteY19" fmla="*/ 1774774 h 1921469"/>
                <a:gd name="connsiteX20" fmla="*/ 39119 w 3754363"/>
                <a:gd name="connsiteY20" fmla="*/ 1799223 h 1921469"/>
                <a:gd name="connsiteX21" fmla="*/ 122246 w 3754363"/>
                <a:gd name="connsiteY21" fmla="*/ 1853011 h 1921469"/>
                <a:gd name="connsiteX22" fmla="*/ 210263 w 3754363"/>
                <a:gd name="connsiteY22" fmla="*/ 1877461 h 1921469"/>
                <a:gd name="connsiteX23" fmla="*/ 464535 w 3754363"/>
                <a:gd name="connsiteY23" fmla="*/ 1911690 h 1921469"/>
                <a:gd name="connsiteX24" fmla="*/ 640569 w 3754363"/>
                <a:gd name="connsiteY24" fmla="*/ 1921469 h 1921469"/>
                <a:gd name="connsiteX25" fmla="*/ 1633206 w 3754363"/>
                <a:gd name="connsiteY25" fmla="*/ 1901910 h 1921469"/>
                <a:gd name="connsiteX26" fmla="*/ 1995054 w 3754363"/>
                <a:gd name="connsiteY26" fmla="*/ 1809003 h 1921469"/>
                <a:gd name="connsiteX27" fmla="*/ 2127080 w 3754363"/>
                <a:gd name="connsiteY27" fmla="*/ 1716096 h 1921469"/>
                <a:gd name="connsiteX28" fmla="*/ 2312894 w 3754363"/>
                <a:gd name="connsiteY28" fmla="*/ 1520502 h 1921469"/>
                <a:gd name="connsiteX29" fmla="*/ 2415581 w 3754363"/>
                <a:gd name="connsiteY29" fmla="*/ 1383587 h 1921469"/>
                <a:gd name="connsiteX30" fmla="*/ 2704081 w 3754363"/>
                <a:gd name="connsiteY30" fmla="*/ 1139095 h 1921469"/>
                <a:gd name="connsiteX31" fmla="*/ 2929014 w 3754363"/>
                <a:gd name="connsiteY31" fmla="*/ 1016849 h 1921469"/>
                <a:gd name="connsiteX32" fmla="*/ 3193065 w 3754363"/>
                <a:gd name="connsiteY32" fmla="*/ 835925 h 1921469"/>
                <a:gd name="connsiteX33" fmla="*/ 3638040 w 3754363"/>
                <a:gd name="connsiteY33" fmla="*/ 562094 h 1921469"/>
                <a:gd name="connsiteX34" fmla="*/ 3716278 w 3754363"/>
                <a:gd name="connsiteY34" fmla="*/ 474077 h 1921469"/>
                <a:gd name="connsiteX35" fmla="*/ 3750507 w 3754363"/>
                <a:gd name="connsiteY35" fmla="*/ 278483 h 1921469"/>
                <a:gd name="connsiteX36" fmla="*/ 3706498 w 3754363"/>
                <a:gd name="connsiteY36" fmla="*/ 190466 h 1921469"/>
                <a:gd name="connsiteX37" fmla="*/ 3476676 w 3754363"/>
                <a:gd name="connsiteY37" fmla="*/ 48661 h 1921469"/>
                <a:gd name="connsiteX38" fmla="*/ 3325091 w 3754363"/>
                <a:gd name="connsiteY38" fmla="*/ 29101 h 1921469"/>
                <a:gd name="connsiteX39" fmla="*/ 2131970 w 3754363"/>
                <a:gd name="connsiteY39" fmla="*/ 63330 h 1921469"/>
                <a:gd name="connsiteX40" fmla="*/ 1907037 w 3754363"/>
                <a:gd name="connsiteY40" fmla="*/ 151347 h 1921469"/>
                <a:gd name="connsiteX41" fmla="*/ 1662545 w 3754363"/>
                <a:gd name="connsiteY41" fmla="*/ 249144 h 1921469"/>
                <a:gd name="connsiteX42" fmla="*/ 1559859 w 3754363"/>
                <a:gd name="connsiteY42" fmla="*/ 312712 h 1921469"/>
                <a:gd name="connsiteX43" fmla="*/ 1393604 w 3754363"/>
                <a:gd name="connsiteY43" fmla="*/ 386060 h 1921469"/>
                <a:gd name="connsiteX44" fmla="*/ 1344706 w 3754363"/>
                <a:gd name="connsiteY44" fmla="*/ 400729 h 1921469"/>
                <a:gd name="connsiteX45" fmla="*/ 1276248 w 3754363"/>
                <a:gd name="connsiteY45" fmla="*/ 430068 h 1921469"/>
                <a:gd name="connsiteX46" fmla="*/ 1109993 w 3754363"/>
                <a:gd name="connsiteY46" fmla="*/ 469187 h 1921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3754363" h="1921469">
                  <a:moveTo>
                    <a:pt x="1109993" y="469187"/>
                  </a:moveTo>
                  <a:lnTo>
                    <a:pt x="1109993" y="469187"/>
                  </a:lnTo>
                  <a:cubicBezTo>
                    <a:pt x="1030126" y="475707"/>
                    <a:pt x="949637" y="476859"/>
                    <a:pt x="870391" y="488746"/>
                  </a:cubicBezTo>
                  <a:cubicBezTo>
                    <a:pt x="818785" y="496487"/>
                    <a:pt x="768218" y="511084"/>
                    <a:pt x="718806" y="527865"/>
                  </a:cubicBezTo>
                  <a:cubicBezTo>
                    <a:pt x="660157" y="547784"/>
                    <a:pt x="581364" y="591300"/>
                    <a:pt x="528103" y="625662"/>
                  </a:cubicBezTo>
                  <a:cubicBezTo>
                    <a:pt x="504539" y="640865"/>
                    <a:pt x="479910" y="655176"/>
                    <a:pt x="459645" y="674560"/>
                  </a:cubicBezTo>
                  <a:cubicBezTo>
                    <a:pt x="441977" y="691460"/>
                    <a:pt x="430306" y="713679"/>
                    <a:pt x="415636" y="733238"/>
                  </a:cubicBezTo>
                  <a:cubicBezTo>
                    <a:pt x="387086" y="856959"/>
                    <a:pt x="379884" y="862818"/>
                    <a:pt x="410746" y="1051078"/>
                  </a:cubicBezTo>
                  <a:cubicBezTo>
                    <a:pt x="413921" y="1070447"/>
                    <a:pt x="438782" y="1078888"/>
                    <a:pt x="449865" y="1095086"/>
                  </a:cubicBezTo>
                  <a:cubicBezTo>
                    <a:pt x="460156" y="1110126"/>
                    <a:pt x="465183" y="1128214"/>
                    <a:pt x="474314" y="1143985"/>
                  </a:cubicBezTo>
                  <a:cubicBezTo>
                    <a:pt x="483147" y="1159243"/>
                    <a:pt x="493873" y="1173324"/>
                    <a:pt x="503653" y="1187993"/>
                  </a:cubicBezTo>
                  <a:cubicBezTo>
                    <a:pt x="500393" y="1199403"/>
                    <a:pt x="504082" y="1216173"/>
                    <a:pt x="493874" y="1222222"/>
                  </a:cubicBezTo>
                  <a:cubicBezTo>
                    <a:pt x="399979" y="1277864"/>
                    <a:pt x="386866" y="1255148"/>
                    <a:pt x="303170" y="1280900"/>
                  </a:cubicBezTo>
                  <a:cubicBezTo>
                    <a:pt x="154236" y="1326725"/>
                    <a:pt x="324037" y="1289440"/>
                    <a:pt x="195593" y="1315129"/>
                  </a:cubicBezTo>
                  <a:cubicBezTo>
                    <a:pt x="179294" y="1323279"/>
                    <a:pt x="162245" y="1330076"/>
                    <a:pt x="146695" y="1339578"/>
                  </a:cubicBezTo>
                  <a:cubicBezTo>
                    <a:pt x="127031" y="1351595"/>
                    <a:pt x="98825" y="1374530"/>
                    <a:pt x="83127" y="1393367"/>
                  </a:cubicBezTo>
                  <a:cubicBezTo>
                    <a:pt x="74151" y="1404138"/>
                    <a:pt x="66828" y="1416186"/>
                    <a:pt x="58678" y="1427595"/>
                  </a:cubicBezTo>
                  <a:cubicBezTo>
                    <a:pt x="43766" y="1469348"/>
                    <a:pt x="20340" y="1532053"/>
                    <a:pt x="9780" y="1574291"/>
                  </a:cubicBezTo>
                  <a:cubicBezTo>
                    <a:pt x="4971" y="1593528"/>
                    <a:pt x="3260" y="1613410"/>
                    <a:pt x="0" y="1632969"/>
                  </a:cubicBezTo>
                  <a:cubicBezTo>
                    <a:pt x="3260" y="1680237"/>
                    <a:pt x="-1072" y="1728653"/>
                    <a:pt x="9780" y="1774774"/>
                  </a:cubicBezTo>
                  <a:cubicBezTo>
                    <a:pt x="12696" y="1787166"/>
                    <a:pt x="28669" y="1791953"/>
                    <a:pt x="39119" y="1799223"/>
                  </a:cubicBezTo>
                  <a:cubicBezTo>
                    <a:pt x="66212" y="1818070"/>
                    <a:pt x="90446" y="1844177"/>
                    <a:pt x="122246" y="1853011"/>
                  </a:cubicBezTo>
                  <a:cubicBezTo>
                    <a:pt x="151585" y="1861161"/>
                    <a:pt x="180489" y="1871081"/>
                    <a:pt x="210263" y="1877461"/>
                  </a:cubicBezTo>
                  <a:cubicBezTo>
                    <a:pt x="283537" y="1893163"/>
                    <a:pt x="391607" y="1905993"/>
                    <a:pt x="464535" y="1911690"/>
                  </a:cubicBezTo>
                  <a:cubicBezTo>
                    <a:pt x="523125" y="1916267"/>
                    <a:pt x="581891" y="1918209"/>
                    <a:pt x="640569" y="1921469"/>
                  </a:cubicBezTo>
                  <a:cubicBezTo>
                    <a:pt x="971448" y="1914949"/>
                    <a:pt x="1302545" y="1915574"/>
                    <a:pt x="1633206" y="1901910"/>
                  </a:cubicBezTo>
                  <a:cubicBezTo>
                    <a:pt x="1750069" y="1897081"/>
                    <a:pt x="1890401" y="1863018"/>
                    <a:pt x="1995054" y="1809003"/>
                  </a:cubicBezTo>
                  <a:cubicBezTo>
                    <a:pt x="2042873" y="1784322"/>
                    <a:pt x="2084499" y="1749000"/>
                    <a:pt x="2127080" y="1716096"/>
                  </a:cubicBezTo>
                  <a:cubicBezTo>
                    <a:pt x="2209716" y="1652241"/>
                    <a:pt x="2244612" y="1606667"/>
                    <a:pt x="2312894" y="1520502"/>
                  </a:cubicBezTo>
                  <a:cubicBezTo>
                    <a:pt x="2348326" y="1475791"/>
                    <a:pt x="2377837" y="1426364"/>
                    <a:pt x="2415581" y="1383587"/>
                  </a:cubicBezTo>
                  <a:cubicBezTo>
                    <a:pt x="2482225" y="1308058"/>
                    <a:pt x="2626648" y="1188805"/>
                    <a:pt x="2704081" y="1139095"/>
                  </a:cubicBezTo>
                  <a:cubicBezTo>
                    <a:pt x="2775892" y="1092994"/>
                    <a:pt x="2856487" y="1061816"/>
                    <a:pt x="2929014" y="1016849"/>
                  </a:cubicBezTo>
                  <a:cubicBezTo>
                    <a:pt x="3019695" y="960627"/>
                    <a:pt x="3102926" y="893013"/>
                    <a:pt x="3193065" y="835925"/>
                  </a:cubicBezTo>
                  <a:cubicBezTo>
                    <a:pt x="3310532" y="761529"/>
                    <a:pt x="3555916" y="654483"/>
                    <a:pt x="3638040" y="562094"/>
                  </a:cubicBezTo>
                  <a:lnTo>
                    <a:pt x="3716278" y="474077"/>
                  </a:lnTo>
                  <a:cubicBezTo>
                    <a:pt x="3736314" y="410629"/>
                    <a:pt x="3764776" y="348046"/>
                    <a:pt x="3750507" y="278483"/>
                  </a:cubicBezTo>
                  <a:cubicBezTo>
                    <a:pt x="3743916" y="246350"/>
                    <a:pt x="3726897" y="216154"/>
                    <a:pt x="3706498" y="190466"/>
                  </a:cubicBezTo>
                  <a:cubicBezTo>
                    <a:pt x="3650611" y="120090"/>
                    <a:pt x="3560812" y="72500"/>
                    <a:pt x="3476676" y="48661"/>
                  </a:cubicBezTo>
                  <a:cubicBezTo>
                    <a:pt x="3427658" y="34773"/>
                    <a:pt x="3375619" y="35621"/>
                    <a:pt x="3325091" y="29101"/>
                  </a:cubicBezTo>
                  <a:cubicBezTo>
                    <a:pt x="2908134" y="30988"/>
                    <a:pt x="2517443" y="-56595"/>
                    <a:pt x="2131970" y="63330"/>
                  </a:cubicBezTo>
                  <a:cubicBezTo>
                    <a:pt x="2038560" y="92391"/>
                    <a:pt x="1999645" y="115030"/>
                    <a:pt x="1907037" y="151347"/>
                  </a:cubicBezTo>
                  <a:cubicBezTo>
                    <a:pt x="1828509" y="182142"/>
                    <a:pt x="1738059" y="209671"/>
                    <a:pt x="1662545" y="249144"/>
                  </a:cubicBezTo>
                  <a:cubicBezTo>
                    <a:pt x="1626869" y="267793"/>
                    <a:pt x="1595132" y="293311"/>
                    <a:pt x="1559859" y="312712"/>
                  </a:cubicBezTo>
                  <a:cubicBezTo>
                    <a:pt x="1518839" y="335273"/>
                    <a:pt x="1440609" y="369138"/>
                    <a:pt x="1393604" y="386060"/>
                  </a:cubicBezTo>
                  <a:cubicBezTo>
                    <a:pt x="1377593" y="391824"/>
                    <a:pt x="1360640" y="394754"/>
                    <a:pt x="1344706" y="400729"/>
                  </a:cubicBezTo>
                  <a:cubicBezTo>
                    <a:pt x="1321460" y="409446"/>
                    <a:pt x="1300382" y="424243"/>
                    <a:pt x="1276248" y="430068"/>
                  </a:cubicBezTo>
                  <a:lnTo>
                    <a:pt x="1109993" y="469187"/>
                  </a:lnTo>
                  <a:close/>
                </a:path>
              </a:pathLst>
            </a:custGeom>
            <a:solidFill>
              <a:srgbClr val="97E9FF">
                <a:alpha val="69804"/>
              </a:srgb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6" name="Graphic 75" descr="Rubber duck with solid fill">
              <a:extLst>
                <a:ext uri="{FF2B5EF4-FFF2-40B4-BE49-F238E27FC236}">
                  <a16:creationId xmlns:a16="http://schemas.microsoft.com/office/drawing/2014/main" id="{CF3C81CD-91B8-4140-AA7C-9938BDACB0F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4914128" y="4781096"/>
              <a:ext cx="571155" cy="571155"/>
            </a:xfrm>
            <a:prstGeom prst="rect">
              <a:avLst/>
            </a:prstGeom>
          </p:spPr>
        </p:pic>
        <p:pic>
          <p:nvPicPr>
            <p:cNvPr id="77" name="Graphic 76" descr="Rubber duck with solid fill">
              <a:extLst>
                <a:ext uri="{FF2B5EF4-FFF2-40B4-BE49-F238E27FC236}">
                  <a16:creationId xmlns:a16="http://schemas.microsoft.com/office/drawing/2014/main" id="{5AD28588-F4C9-4A7B-9C97-471351B0C8C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4628550" y="5490596"/>
              <a:ext cx="571155" cy="571155"/>
            </a:xfrm>
            <a:prstGeom prst="rect">
              <a:avLst/>
            </a:prstGeom>
          </p:spPr>
        </p:pic>
      </p:grpSp>
      <p:sp>
        <p:nvSpPr>
          <p:cNvPr id="78" name="Oval 77">
            <a:extLst>
              <a:ext uri="{FF2B5EF4-FFF2-40B4-BE49-F238E27FC236}">
                <a16:creationId xmlns:a16="http://schemas.microsoft.com/office/drawing/2014/main" id="{ACA594CF-1211-4224-9826-4607D0B485CF}"/>
              </a:ext>
            </a:extLst>
          </p:cNvPr>
          <p:cNvSpPr/>
          <p:nvPr/>
        </p:nvSpPr>
        <p:spPr>
          <a:xfrm>
            <a:off x="7077509" y="5010821"/>
            <a:ext cx="720772" cy="7207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2X</a:t>
            </a:r>
            <a:endParaRPr lang="en-US" sz="3600" dirty="0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E750B193-2DA2-46AB-BF9E-9405CD070623}"/>
              </a:ext>
            </a:extLst>
          </p:cNvPr>
          <p:cNvGrpSpPr/>
          <p:nvPr/>
        </p:nvGrpSpPr>
        <p:grpSpPr>
          <a:xfrm>
            <a:off x="8393639" y="4805124"/>
            <a:ext cx="1425132" cy="983392"/>
            <a:chOff x="8393639" y="4805124"/>
            <a:chExt cx="1425132" cy="983392"/>
          </a:xfrm>
        </p:grpSpPr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74EDDC5A-3622-48BE-AEAF-4631A872FF63}"/>
                </a:ext>
              </a:extLst>
            </p:cNvPr>
            <p:cNvSpPr/>
            <p:nvPr/>
          </p:nvSpPr>
          <p:spPr>
            <a:xfrm>
              <a:off x="8393639" y="5039779"/>
              <a:ext cx="1425132" cy="729377"/>
            </a:xfrm>
            <a:custGeom>
              <a:avLst/>
              <a:gdLst>
                <a:gd name="connsiteX0" fmla="*/ 1109993 w 3754363"/>
                <a:gd name="connsiteY0" fmla="*/ 469187 h 1921469"/>
                <a:gd name="connsiteX1" fmla="*/ 1109993 w 3754363"/>
                <a:gd name="connsiteY1" fmla="*/ 469187 h 1921469"/>
                <a:gd name="connsiteX2" fmla="*/ 870391 w 3754363"/>
                <a:gd name="connsiteY2" fmla="*/ 488746 h 1921469"/>
                <a:gd name="connsiteX3" fmla="*/ 718806 w 3754363"/>
                <a:gd name="connsiteY3" fmla="*/ 527865 h 1921469"/>
                <a:gd name="connsiteX4" fmla="*/ 528103 w 3754363"/>
                <a:gd name="connsiteY4" fmla="*/ 625662 h 1921469"/>
                <a:gd name="connsiteX5" fmla="*/ 459645 w 3754363"/>
                <a:gd name="connsiteY5" fmla="*/ 674560 h 1921469"/>
                <a:gd name="connsiteX6" fmla="*/ 415636 w 3754363"/>
                <a:gd name="connsiteY6" fmla="*/ 733238 h 1921469"/>
                <a:gd name="connsiteX7" fmla="*/ 410746 w 3754363"/>
                <a:gd name="connsiteY7" fmla="*/ 1051078 h 1921469"/>
                <a:gd name="connsiteX8" fmla="*/ 449865 w 3754363"/>
                <a:gd name="connsiteY8" fmla="*/ 1095086 h 1921469"/>
                <a:gd name="connsiteX9" fmla="*/ 474314 w 3754363"/>
                <a:gd name="connsiteY9" fmla="*/ 1143985 h 1921469"/>
                <a:gd name="connsiteX10" fmla="*/ 503653 w 3754363"/>
                <a:gd name="connsiteY10" fmla="*/ 1187993 h 1921469"/>
                <a:gd name="connsiteX11" fmla="*/ 493874 w 3754363"/>
                <a:gd name="connsiteY11" fmla="*/ 1222222 h 1921469"/>
                <a:gd name="connsiteX12" fmla="*/ 303170 w 3754363"/>
                <a:gd name="connsiteY12" fmla="*/ 1280900 h 1921469"/>
                <a:gd name="connsiteX13" fmla="*/ 195593 w 3754363"/>
                <a:gd name="connsiteY13" fmla="*/ 1315129 h 1921469"/>
                <a:gd name="connsiteX14" fmla="*/ 146695 w 3754363"/>
                <a:gd name="connsiteY14" fmla="*/ 1339578 h 1921469"/>
                <a:gd name="connsiteX15" fmla="*/ 83127 w 3754363"/>
                <a:gd name="connsiteY15" fmla="*/ 1393367 h 1921469"/>
                <a:gd name="connsiteX16" fmla="*/ 58678 w 3754363"/>
                <a:gd name="connsiteY16" fmla="*/ 1427595 h 1921469"/>
                <a:gd name="connsiteX17" fmla="*/ 9780 w 3754363"/>
                <a:gd name="connsiteY17" fmla="*/ 1574291 h 1921469"/>
                <a:gd name="connsiteX18" fmla="*/ 0 w 3754363"/>
                <a:gd name="connsiteY18" fmla="*/ 1632969 h 1921469"/>
                <a:gd name="connsiteX19" fmla="*/ 9780 w 3754363"/>
                <a:gd name="connsiteY19" fmla="*/ 1774774 h 1921469"/>
                <a:gd name="connsiteX20" fmla="*/ 39119 w 3754363"/>
                <a:gd name="connsiteY20" fmla="*/ 1799223 h 1921469"/>
                <a:gd name="connsiteX21" fmla="*/ 122246 w 3754363"/>
                <a:gd name="connsiteY21" fmla="*/ 1853011 h 1921469"/>
                <a:gd name="connsiteX22" fmla="*/ 210263 w 3754363"/>
                <a:gd name="connsiteY22" fmla="*/ 1877461 h 1921469"/>
                <a:gd name="connsiteX23" fmla="*/ 464535 w 3754363"/>
                <a:gd name="connsiteY23" fmla="*/ 1911690 h 1921469"/>
                <a:gd name="connsiteX24" fmla="*/ 640569 w 3754363"/>
                <a:gd name="connsiteY24" fmla="*/ 1921469 h 1921469"/>
                <a:gd name="connsiteX25" fmla="*/ 1633206 w 3754363"/>
                <a:gd name="connsiteY25" fmla="*/ 1901910 h 1921469"/>
                <a:gd name="connsiteX26" fmla="*/ 1995054 w 3754363"/>
                <a:gd name="connsiteY26" fmla="*/ 1809003 h 1921469"/>
                <a:gd name="connsiteX27" fmla="*/ 2127080 w 3754363"/>
                <a:gd name="connsiteY27" fmla="*/ 1716096 h 1921469"/>
                <a:gd name="connsiteX28" fmla="*/ 2312894 w 3754363"/>
                <a:gd name="connsiteY28" fmla="*/ 1520502 h 1921469"/>
                <a:gd name="connsiteX29" fmla="*/ 2415581 w 3754363"/>
                <a:gd name="connsiteY29" fmla="*/ 1383587 h 1921469"/>
                <a:gd name="connsiteX30" fmla="*/ 2704081 w 3754363"/>
                <a:gd name="connsiteY30" fmla="*/ 1139095 h 1921469"/>
                <a:gd name="connsiteX31" fmla="*/ 2929014 w 3754363"/>
                <a:gd name="connsiteY31" fmla="*/ 1016849 h 1921469"/>
                <a:gd name="connsiteX32" fmla="*/ 3193065 w 3754363"/>
                <a:gd name="connsiteY32" fmla="*/ 835925 h 1921469"/>
                <a:gd name="connsiteX33" fmla="*/ 3638040 w 3754363"/>
                <a:gd name="connsiteY33" fmla="*/ 562094 h 1921469"/>
                <a:gd name="connsiteX34" fmla="*/ 3716278 w 3754363"/>
                <a:gd name="connsiteY34" fmla="*/ 474077 h 1921469"/>
                <a:gd name="connsiteX35" fmla="*/ 3750507 w 3754363"/>
                <a:gd name="connsiteY35" fmla="*/ 278483 h 1921469"/>
                <a:gd name="connsiteX36" fmla="*/ 3706498 w 3754363"/>
                <a:gd name="connsiteY36" fmla="*/ 190466 h 1921469"/>
                <a:gd name="connsiteX37" fmla="*/ 3476676 w 3754363"/>
                <a:gd name="connsiteY37" fmla="*/ 48661 h 1921469"/>
                <a:gd name="connsiteX38" fmla="*/ 3325091 w 3754363"/>
                <a:gd name="connsiteY38" fmla="*/ 29101 h 1921469"/>
                <a:gd name="connsiteX39" fmla="*/ 2131970 w 3754363"/>
                <a:gd name="connsiteY39" fmla="*/ 63330 h 1921469"/>
                <a:gd name="connsiteX40" fmla="*/ 1907037 w 3754363"/>
                <a:gd name="connsiteY40" fmla="*/ 151347 h 1921469"/>
                <a:gd name="connsiteX41" fmla="*/ 1662545 w 3754363"/>
                <a:gd name="connsiteY41" fmla="*/ 249144 h 1921469"/>
                <a:gd name="connsiteX42" fmla="*/ 1559859 w 3754363"/>
                <a:gd name="connsiteY42" fmla="*/ 312712 h 1921469"/>
                <a:gd name="connsiteX43" fmla="*/ 1393604 w 3754363"/>
                <a:gd name="connsiteY43" fmla="*/ 386060 h 1921469"/>
                <a:gd name="connsiteX44" fmla="*/ 1344706 w 3754363"/>
                <a:gd name="connsiteY44" fmla="*/ 400729 h 1921469"/>
                <a:gd name="connsiteX45" fmla="*/ 1276248 w 3754363"/>
                <a:gd name="connsiteY45" fmla="*/ 430068 h 1921469"/>
                <a:gd name="connsiteX46" fmla="*/ 1109993 w 3754363"/>
                <a:gd name="connsiteY46" fmla="*/ 469187 h 1921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3754363" h="1921469">
                  <a:moveTo>
                    <a:pt x="1109993" y="469187"/>
                  </a:moveTo>
                  <a:lnTo>
                    <a:pt x="1109993" y="469187"/>
                  </a:lnTo>
                  <a:cubicBezTo>
                    <a:pt x="1030126" y="475707"/>
                    <a:pt x="949637" y="476859"/>
                    <a:pt x="870391" y="488746"/>
                  </a:cubicBezTo>
                  <a:cubicBezTo>
                    <a:pt x="818785" y="496487"/>
                    <a:pt x="768218" y="511084"/>
                    <a:pt x="718806" y="527865"/>
                  </a:cubicBezTo>
                  <a:cubicBezTo>
                    <a:pt x="660157" y="547784"/>
                    <a:pt x="581364" y="591300"/>
                    <a:pt x="528103" y="625662"/>
                  </a:cubicBezTo>
                  <a:cubicBezTo>
                    <a:pt x="504539" y="640865"/>
                    <a:pt x="479910" y="655176"/>
                    <a:pt x="459645" y="674560"/>
                  </a:cubicBezTo>
                  <a:cubicBezTo>
                    <a:pt x="441977" y="691460"/>
                    <a:pt x="430306" y="713679"/>
                    <a:pt x="415636" y="733238"/>
                  </a:cubicBezTo>
                  <a:cubicBezTo>
                    <a:pt x="387086" y="856959"/>
                    <a:pt x="379884" y="862818"/>
                    <a:pt x="410746" y="1051078"/>
                  </a:cubicBezTo>
                  <a:cubicBezTo>
                    <a:pt x="413921" y="1070447"/>
                    <a:pt x="438782" y="1078888"/>
                    <a:pt x="449865" y="1095086"/>
                  </a:cubicBezTo>
                  <a:cubicBezTo>
                    <a:pt x="460156" y="1110126"/>
                    <a:pt x="465183" y="1128214"/>
                    <a:pt x="474314" y="1143985"/>
                  </a:cubicBezTo>
                  <a:cubicBezTo>
                    <a:pt x="483147" y="1159243"/>
                    <a:pt x="493873" y="1173324"/>
                    <a:pt x="503653" y="1187993"/>
                  </a:cubicBezTo>
                  <a:cubicBezTo>
                    <a:pt x="500393" y="1199403"/>
                    <a:pt x="504082" y="1216173"/>
                    <a:pt x="493874" y="1222222"/>
                  </a:cubicBezTo>
                  <a:cubicBezTo>
                    <a:pt x="399979" y="1277864"/>
                    <a:pt x="386866" y="1255148"/>
                    <a:pt x="303170" y="1280900"/>
                  </a:cubicBezTo>
                  <a:cubicBezTo>
                    <a:pt x="154236" y="1326725"/>
                    <a:pt x="324037" y="1289440"/>
                    <a:pt x="195593" y="1315129"/>
                  </a:cubicBezTo>
                  <a:cubicBezTo>
                    <a:pt x="179294" y="1323279"/>
                    <a:pt x="162245" y="1330076"/>
                    <a:pt x="146695" y="1339578"/>
                  </a:cubicBezTo>
                  <a:cubicBezTo>
                    <a:pt x="127031" y="1351595"/>
                    <a:pt x="98825" y="1374530"/>
                    <a:pt x="83127" y="1393367"/>
                  </a:cubicBezTo>
                  <a:cubicBezTo>
                    <a:pt x="74151" y="1404138"/>
                    <a:pt x="66828" y="1416186"/>
                    <a:pt x="58678" y="1427595"/>
                  </a:cubicBezTo>
                  <a:cubicBezTo>
                    <a:pt x="43766" y="1469348"/>
                    <a:pt x="20340" y="1532053"/>
                    <a:pt x="9780" y="1574291"/>
                  </a:cubicBezTo>
                  <a:cubicBezTo>
                    <a:pt x="4971" y="1593528"/>
                    <a:pt x="3260" y="1613410"/>
                    <a:pt x="0" y="1632969"/>
                  </a:cubicBezTo>
                  <a:cubicBezTo>
                    <a:pt x="3260" y="1680237"/>
                    <a:pt x="-1072" y="1728653"/>
                    <a:pt x="9780" y="1774774"/>
                  </a:cubicBezTo>
                  <a:cubicBezTo>
                    <a:pt x="12696" y="1787166"/>
                    <a:pt x="28669" y="1791953"/>
                    <a:pt x="39119" y="1799223"/>
                  </a:cubicBezTo>
                  <a:cubicBezTo>
                    <a:pt x="66212" y="1818070"/>
                    <a:pt x="90446" y="1844177"/>
                    <a:pt x="122246" y="1853011"/>
                  </a:cubicBezTo>
                  <a:cubicBezTo>
                    <a:pt x="151585" y="1861161"/>
                    <a:pt x="180489" y="1871081"/>
                    <a:pt x="210263" y="1877461"/>
                  </a:cubicBezTo>
                  <a:cubicBezTo>
                    <a:pt x="283537" y="1893163"/>
                    <a:pt x="391607" y="1905993"/>
                    <a:pt x="464535" y="1911690"/>
                  </a:cubicBezTo>
                  <a:cubicBezTo>
                    <a:pt x="523125" y="1916267"/>
                    <a:pt x="581891" y="1918209"/>
                    <a:pt x="640569" y="1921469"/>
                  </a:cubicBezTo>
                  <a:cubicBezTo>
                    <a:pt x="971448" y="1914949"/>
                    <a:pt x="1302545" y="1915574"/>
                    <a:pt x="1633206" y="1901910"/>
                  </a:cubicBezTo>
                  <a:cubicBezTo>
                    <a:pt x="1750069" y="1897081"/>
                    <a:pt x="1890401" y="1863018"/>
                    <a:pt x="1995054" y="1809003"/>
                  </a:cubicBezTo>
                  <a:cubicBezTo>
                    <a:pt x="2042873" y="1784322"/>
                    <a:pt x="2084499" y="1749000"/>
                    <a:pt x="2127080" y="1716096"/>
                  </a:cubicBezTo>
                  <a:cubicBezTo>
                    <a:pt x="2209716" y="1652241"/>
                    <a:pt x="2244612" y="1606667"/>
                    <a:pt x="2312894" y="1520502"/>
                  </a:cubicBezTo>
                  <a:cubicBezTo>
                    <a:pt x="2348326" y="1475791"/>
                    <a:pt x="2377837" y="1426364"/>
                    <a:pt x="2415581" y="1383587"/>
                  </a:cubicBezTo>
                  <a:cubicBezTo>
                    <a:pt x="2482225" y="1308058"/>
                    <a:pt x="2626648" y="1188805"/>
                    <a:pt x="2704081" y="1139095"/>
                  </a:cubicBezTo>
                  <a:cubicBezTo>
                    <a:pt x="2775892" y="1092994"/>
                    <a:pt x="2856487" y="1061816"/>
                    <a:pt x="2929014" y="1016849"/>
                  </a:cubicBezTo>
                  <a:cubicBezTo>
                    <a:pt x="3019695" y="960627"/>
                    <a:pt x="3102926" y="893013"/>
                    <a:pt x="3193065" y="835925"/>
                  </a:cubicBezTo>
                  <a:cubicBezTo>
                    <a:pt x="3310532" y="761529"/>
                    <a:pt x="3555916" y="654483"/>
                    <a:pt x="3638040" y="562094"/>
                  </a:cubicBezTo>
                  <a:lnTo>
                    <a:pt x="3716278" y="474077"/>
                  </a:lnTo>
                  <a:cubicBezTo>
                    <a:pt x="3736314" y="410629"/>
                    <a:pt x="3764776" y="348046"/>
                    <a:pt x="3750507" y="278483"/>
                  </a:cubicBezTo>
                  <a:cubicBezTo>
                    <a:pt x="3743916" y="246350"/>
                    <a:pt x="3726897" y="216154"/>
                    <a:pt x="3706498" y="190466"/>
                  </a:cubicBezTo>
                  <a:cubicBezTo>
                    <a:pt x="3650611" y="120090"/>
                    <a:pt x="3560812" y="72500"/>
                    <a:pt x="3476676" y="48661"/>
                  </a:cubicBezTo>
                  <a:cubicBezTo>
                    <a:pt x="3427658" y="34773"/>
                    <a:pt x="3375619" y="35621"/>
                    <a:pt x="3325091" y="29101"/>
                  </a:cubicBezTo>
                  <a:cubicBezTo>
                    <a:pt x="2908134" y="30988"/>
                    <a:pt x="2517443" y="-56595"/>
                    <a:pt x="2131970" y="63330"/>
                  </a:cubicBezTo>
                  <a:cubicBezTo>
                    <a:pt x="2038560" y="92391"/>
                    <a:pt x="1999645" y="115030"/>
                    <a:pt x="1907037" y="151347"/>
                  </a:cubicBezTo>
                  <a:cubicBezTo>
                    <a:pt x="1828509" y="182142"/>
                    <a:pt x="1738059" y="209671"/>
                    <a:pt x="1662545" y="249144"/>
                  </a:cubicBezTo>
                  <a:cubicBezTo>
                    <a:pt x="1626869" y="267793"/>
                    <a:pt x="1595132" y="293311"/>
                    <a:pt x="1559859" y="312712"/>
                  </a:cubicBezTo>
                  <a:cubicBezTo>
                    <a:pt x="1518839" y="335273"/>
                    <a:pt x="1440609" y="369138"/>
                    <a:pt x="1393604" y="386060"/>
                  </a:cubicBezTo>
                  <a:cubicBezTo>
                    <a:pt x="1377593" y="391824"/>
                    <a:pt x="1360640" y="394754"/>
                    <a:pt x="1344706" y="400729"/>
                  </a:cubicBezTo>
                  <a:cubicBezTo>
                    <a:pt x="1321460" y="409446"/>
                    <a:pt x="1300382" y="424243"/>
                    <a:pt x="1276248" y="430068"/>
                  </a:cubicBezTo>
                  <a:lnTo>
                    <a:pt x="1109993" y="469187"/>
                  </a:lnTo>
                  <a:close/>
                </a:path>
              </a:pathLst>
            </a:custGeom>
            <a:solidFill>
              <a:srgbClr val="97E9FF">
                <a:alpha val="69804"/>
              </a:srgb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3" name="Graphic 82" descr="Plant with solid fill">
              <a:extLst>
                <a:ext uri="{FF2B5EF4-FFF2-40B4-BE49-F238E27FC236}">
                  <a16:creationId xmlns:a16="http://schemas.microsoft.com/office/drawing/2014/main" id="{6B074839-E17A-40E9-B909-8FDD0D68151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677975" y="4917569"/>
              <a:ext cx="347100" cy="347100"/>
            </a:xfrm>
            <a:prstGeom prst="rect">
              <a:avLst/>
            </a:prstGeom>
          </p:spPr>
        </p:pic>
        <p:pic>
          <p:nvPicPr>
            <p:cNvPr id="84" name="Graphic 83" descr="Plant with solid fill">
              <a:extLst>
                <a:ext uri="{FF2B5EF4-FFF2-40B4-BE49-F238E27FC236}">
                  <a16:creationId xmlns:a16="http://schemas.microsoft.com/office/drawing/2014/main" id="{3A31E447-CC7B-47F6-A117-EB996978B94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9394450" y="5091596"/>
              <a:ext cx="347100" cy="347100"/>
            </a:xfrm>
            <a:prstGeom prst="rect">
              <a:avLst/>
            </a:prstGeom>
          </p:spPr>
        </p:pic>
        <p:pic>
          <p:nvPicPr>
            <p:cNvPr id="85" name="Graphic 84" descr="Plant with solid fill">
              <a:extLst>
                <a:ext uri="{FF2B5EF4-FFF2-40B4-BE49-F238E27FC236}">
                  <a16:creationId xmlns:a16="http://schemas.microsoft.com/office/drawing/2014/main" id="{5E40BAD8-14ED-4BED-B339-12E10F3F0CC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393639" y="5441416"/>
              <a:ext cx="347100" cy="347100"/>
            </a:xfrm>
            <a:prstGeom prst="rect">
              <a:avLst/>
            </a:prstGeom>
          </p:spPr>
        </p:pic>
        <p:pic>
          <p:nvPicPr>
            <p:cNvPr id="86" name="Graphic 85" descr="Plant with solid fill">
              <a:extLst>
                <a:ext uri="{FF2B5EF4-FFF2-40B4-BE49-F238E27FC236}">
                  <a16:creationId xmlns:a16="http://schemas.microsoft.com/office/drawing/2014/main" id="{7768B4FA-50E2-4027-9CAB-70DA5403A93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876313" y="5438696"/>
              <a:ext cx="347100" cy="347100"/>
            </a:xfrm>
            <a:prstGeom prst="rect">
              <a:avLst/>
            </a:prstGeom>
          </p:spPr>
        </p:pic>
        <p:pic>
          <p:nvPicPr>
            <p:cNvPr id="87" name="Graphic 86" descr="Lotus Flower with solid fill">
              <a:extLst>
                <a:ext uri="{FF2B5EF4-FFF2-40B4-BE49-F238E27FC236}">
                  <a16:creationId xmlns:a16="http://schemas.microsoft.com/office/drawing/2014/main" id="{074723A1-3F3C-4957-8B64-A3DF75887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9018490" y="4805124"/>
              <a:ext cx="347100" cy="347100"/>
            </a:xfrm>
            <a:prstGeom prst="rect">
              <a:avLst/>
            </a:prstGeom>
          </p:spPr>
        </p:pic>
      </p:grpSp>
      <p:sp>
        <p:nvSpPr>
          <p:cNvPr id="79" name="Rectangle 78">
            <a:extLst>
              <a:ext uri="{FF2B5EF4-FFF2-40B4-BE49-F238E27FC236}">
                <a16:creationId xmlns:a16="http://schemas.microsoft.com/office/drawing/2014/main" id="{47A02CCA-DFE3-4251-A9A6-B99C74A3D41F}"/>
              </a:ext>
            </a:extLst>
          </p:cNvPr>
          <p:cNvSpPr/>
          <p:nvPr/>
        </p:nvSpPr>
        <p:spPr>
          <a:xfrm>
            <a:off x="2254870" y="5829915"/>
            <a:ext cx="8322507" cy="1202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4378FCB7-67A6-4582-A7CA-4A4E7DC11B72}"/>
              </a:ext>
            </a:extLst>
          </p:cNvPr>
          <p:cNvSpPr/>
          <p:nvPr/>
        </p:nvSpPr>
        <p:spPr>
          <a:xfrm>
            <a:off x="2215751" y="5829915"/>
            <a:ext cx="102687" cy="87545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Isosceles Triangle 81">
            <a:extLst>
              <a:ext uri="{FF2B5EF4-FFF2-40B4-BE49-F238E27FC236}">
                <a16:creationId xmlns:a16="http://schemas.microsoft.com/office/drawing/2014/main" id="{1D52488D-367F-485B-899C-B3D48E1182FB}"/>
              </a:ext>
            </a:extLst>
          </p:cNvPr>
          <p:cNvSpPr/>
          <p:nvPr/>
        </p:nvSpPr>
        <p:spPr>
          <a:xfrm>
            <a:off x="2546705" y="6010905"/>
            <a:ext cx="804955" cy="69392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3X</a:t>
            </a:r>
            <a:endParaRPr lang="en-US" sz="2400" dirty="0"/>
          </a:p>
        </p:txBody>
      </p:sp>
      <p:pic>
        <p:nvPicPr>
          <p:cNvPr id="90" name="Graphic 89" descr="Rubber duck with solid fill">
            <a:extLst>
              <a:ext uri="{FF2B5EF4-FFF2-40B4-BE49-F238E27FC236}">
                <a16:creationId xmlns:a16="http://schemas.microsoft.com/office/drawing/2014/main" id="{94896123-FEC8-48F1-91D3-4F4E781006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4327960" y="5929108"/>
            <a:ext cx="361832" cy="361832"/>
          </a:xfrm>
          <a:prstGeom prst="rect">
            <a:avLst/>
          </a:prstGeom>
        </p:spPr>
      </p:pic>
      <p:pic>
        <p:nvPicPr>
          <p:cNvPr id="91" name="Graphic 90" descr="Rubber duck with solid fill">
            <a:extLst>
              <a:ext uri="{FF2B5EF4-FFF2-40B4-BE49-F238E27FC236}">
                <a16:creationId xmlns:a16="http://schemas.microsoft.com/office/drawing/2014/main" id="{9A8E4AB6-5DEA-4932-B344-36DA08759F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4147044" y="6378583"/>
            <a:ext cx="361832" cy="361832"/>
          </a:xfrm>
          <a:prstGeom prst="rect">
            <a:avLst/>
          </a:prstGeom>
        </p:spPr>
      </p:pic>
      <p:sp>
        <p:nvSpPr>
          <p:cNvPr id="92" name="Oval 91">
            <a:extLst>
              <a:ext uri="{FF2B5EF4-FFF2-40B4-BE49-F238E27FC236}">
                <a16:creationId xmlns:a16="http://schemas.microsoft.com/office/drawing/2014/main" id="{7AC67F87-AF6B-4C55-A24B-2691BCFF77D7}"/>
              </a:ext>
            </a:extLst>
          </p:cNvPr>
          <p:cNvSpPr/>
          <p:nvPr/>
        </p:nvSpPr>
        <p:spPr>
          <a:xfrm>
            <a:off x="7092282" y="6019643"/>
            <a:ext cx="720772" cy="7207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2X</a:t>
            </a:r>
            <a:endParaRPr lang="en-US" sz="3600" dirty="0"/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D7279F50-AF77-4FE5-B35C-20D8323CE38F}"/>
              </a:ext>
            </a:extLst>
          </p:cNvPr>
          <p:cNvSpPr/>
          <p:nvPr/>
        </p:nvSpPr>
        <p:spPr>
          <a:xfrm>
            <a:off x="850973" y="5950146"/>
            <a:ext cx="1249992" cy="639741"/>
          </a:xfrm>
          <a:custGeom>
            <a:avLst/>
            <a:gdLst>
              <a:gd name="connsiteX0" fmla="*/ 1109993 w 3754363"/>
              <a:gd name="connsiteY0" fmla="*/ 469187 h 1921469"/>
              <a:gd name="connsiteX1" fmla="*/ 1109993 w 3754363"/>
              <a:gd name="connsiteY1" fmla="*/ 469187 h 1921469"/>
              <a:gd name="connsiteX2" fmla="*/ 870391 w 3754363"/>
              <a:gd name="connsiteY2" fmla="*/ 488746 h 1921469"/>
              <a:gd name="connsiteX3" fmla="*/ 718806 w 3754363"/>
              <a:gd name="connsiteY3" fmla="*/ 527865 h 1921469"/>
              <a:gd name="connsiteX4" fmla="*/ 528103 w 3754363"/>
              <a:gd name="connsiteY4" fmla="*/ 625662 h 1921469"/>
              <a:gd name="connsiteX5" fmla="*/ 459645 w 3754363"/>
              <a:gd name="connsiteY5" fmla="*/ 674560 h 1921469"/>
              <a:gd name="connsiteX6" fmla="*/ 415636 w 3754363"/>
              <a:gd name="connsiteY6" fmla="*/ 733238 h 1921469"/>
              <a:gd name="connsiteX7" fmla="*/ 410746 w 3754363"/>
              <a:gd name="connsiteY7" fmla="*/ 1051078 h 1921469"/>
              <a:gd name="connsiteX8" fmla="*/ 449865 w 3754363"/>
              <a:gd name="connsiteY8" fmla="*/ 1095086 h 1921469"/>
              <a:gd name="connsiteX9" fmla="*/ 474314 w 3754363"/>
              <a:gd name="connsiteY9" fmla="*/ 1143985 h 1921469"/>
              <a:gd name="connsiteX10" fmla="*/ 503653 w 3754363"/>
              <a:gd name="connsiteY10" fmla="*/ 1187993 h 1921469"/>
              <a:gd name="connsiteX11" fmla="*/ 493874 w 3754363"/>
              <a:gd name="connsiteY11" fmla="*/ 1222222 h 1921469"/>
              <a:gd name="connsiteX12" fmla="*/ 303170 w 3754363"/>
              <a:gd name="connsiteY12" fmla="*/ 1280900 h 1921469"/>
              <a:gd name="connsiteX13" fmla="*/ 195593 w 3754363"/>
              <a:gd name="connsiteY13" fmla="*/ 1315129 h 1921469"/>
              <a:gd name="connsiteX14" fmla="*/ 146695 w 3754363"/>
              <a:gd name="connsiteY14" fmla="*/ 1339578 h 1921469"/>
              <a:gd name="connsiteX15" fmla="*/ 83127 w 3754363"/>
              <a:gd name="connsiteY15" fmla="*/ 1393367 h 1921469"/>
              <a:gd name="connsiteX16" fmla="*/ 58678 w 3754363"/>
              <a:gd name="connsiteY16" fmla="*/ 1427595 h 1921469"/>
              <a:gd name="connsiteX17" fmla="*/ 9780 w 3754363"/>
              <a:gd name="connsiteY17" fmla="*/ 1574291 h 1921469"/>
              <a:gd name="connsiteX18" fmla="*/ 0 w 3754363"/>
              <a:gd name="connsiteY18" fmla="*/ 1632969 h 1921469"/>
              <a:gd name="connsiteX19" fmla="*/ 9780 w 3754363"/>
              <a:gd name="connsiteY19" fmla="*/ 1774774 h 1921469"/>
              <a:gd name="connsiteX20" fmla="*/ 39119 w 3754363"/>
              <a:gd name="connsiteY20" fmla="*/ 1799223 h 1921469"/>
              <a:gd name="connsiteX21" fmla="*/ 122246 w 3754363"/>
              <a:gd name="connsiteY21" fmla="*/ 1853011 h 1921469"/>
              <a:gd name="connsiteX22" fmla="*/ 210263 w 3754363"/>
              <a:gd name="connsiteY22" fmla="*/ 1877461 h 1921469"/>
              <a:gd name="connsiteX23" fmla="*/ 464535 w 3754363"/>
              <a:gd name="connsiteY23" fmla="*/ 1911690 h 1921469"/>
              <a:gd name="connsiteX24" fmla="*/ 640569 w 3754363"/>
              <a:gd name="connsiteY24" fmla="*/ 1921469 h 1921469"/>
              <a:gd name="connsiteX25" fmla="*/ 1633206 w 3754363"/>
              <a:gd name="connsiteY25" fmla="*/ 1901910 h 1921469"/>
              <a:gd name="connsiteX26" fmla="*/ 1995054 w 3754363"/>
              <a:gd name="connsiteY26" fmla="*/ 1809003 h 1921469"/>
              <a:gd name="connsiteX27" fmla="*/ 2127080 w 3754363"/>
              <a:gd name="connsiteY27" fmla="*/ 1716096 h 1921469"/>
              <a:gd name="connsiteX28" fmla="*/ 2312894 w 3754363"/>
              <a:gd name="connsiteY28" fmla="*/ 1520502 h 1921469"/>
              <a:gd name="connsiteX29" fmla="*/ 2415581 w 3754363"/>
              <a:gd name="connsiteY29" fmla="*/ 1383587 h 1921469"/>
              <a:gd name="connsiteX30" fmla="*/ 2704081 w 3754363"/>
              <a:gd name="connsiteY30" fmla="*/ 1139095 h 1921469"/>
              <a:gd name="connsiteX31" fmla="*/ 2929014 w 3754363"/>
              <a:gd name="connsiteY31" fmla="*/ 1016849 h 1921469"/>
              <a:gd name="connsiteX32" fmla="*/ 3193065 w 3754363"/>
              <a:gd name="connsiteY32" fmla="*/ 835925 h 1921469"/>
              <a:gd name="connsiteX33" fmla="*/ 3638040 w 3754363"/>
              <a:gd name="connsiteY33" fmla="*/ 562094 h 1921469"/>
              <a:gd name="connsiteX34" fmla="*/ 3716278 w 3754363"/>
              <a:gd name="connsiteY34" fmla="*/ 474077 h 1921469"/>
              <a:gd name="connsiteX35" fmla="*/ 3750507 w 3754363"/>
              <a:gd name="connsiteY35" fmla="*/ 278483 h 1921469"/>
              <a:gd name="connsiteX36" fmla="*/ 3706498 w 3754363"/>
              <a:gd name="connsiteY36" fmla="*/ 190466 h 1921469"/>
              <a:gd name="connsiteX37" fmla="*/ 3476676 w 3754363"/>
              <a:gd name="connsiteY37" fmla="*/ 48661 h 1921469"/>
              <a:gd name="connsiteX38" fmla="*/ 3325091 w 3754363"/>
              <a:gd name="connsiteY38" fmla="*/ 29101 h 1921469"/>
              <a:gd name="connsiteX39" fmla="*/ 2131970 w 3754363"/>
              <a:gd name="connsiteY39" fmla="*/ 63330 h 1921469"/>
              <a:gd name="connsiteX40" fmla="*/ 1907037 w 3754363"/>
              <a:gd name="connsiteY40" fmla="*/ 151347 h 1921469"/>
              <a:gd name="connsiteX41" fmla="*/ 1662545 w 3754363"/>
              <a:gd name="connsiteY41" fmla="*/ 249144 h 1921469"/>
              <a:gd name="connsiteX42" fmla="*/ 1559859 w 3754363"/>
              <a:gd name="connsiteY42" fmla="*/ 312712 h 1921469"/>
              <a:gd name="connsiteX43" fmla="*/ 1393604 w 3754363"/>
              <a:gd name="connsiteY43" fmla="*/ 386060 h 1921469"/>
              <a:gd name="connsiteX44" fmla="*/ 1344706 w 3754363"/>
              <a:gd name="connsiteY44" fmla="*/ 400729 h 1921469"/>
              <a:gd name="connsiteX45" fmla="*/ 1276248 w 3754363"/>
              <a:gd name="connsiteY45" fmla="*/ 430068 h 1921469"/>
              <a:gd name="connsiteX46" fmla="*/ 1109993 w 3754363"/>
              <a:gd name="connsiteY46" fmla="*/ 469187 h 1921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754363" h="1921469">
                <a:moveTo>
                  <a:pt x="1109993" y="469187"/>
                </a:moveTo>
                <a:lnTo>
                  <a:pt x="1109993" y="469187"/>
                </a:lnTo>
                <a:cubicBezTo>
                  <a:pt x="1030126" y="475707"/>
                  <a:pt x="949637" y="476859"/>
                  <a:pt x="870391" y="488746"/>
                </a:cubicBezTo>
                <a:cubicBezTo>
                  <a:pt x="818785" y="496487"/>
                  <a:pt x="768218" y="511084"/>
                  <a:pt x="718806" y="527865"/>
                </a:cubicBezTo>
                <a:cubicBezTo>
                  <a:pt x="660157" y="547784"/>
                  <a:pt x="581364" y="591300"/>
                  <a:pt x="528103" y="625662"/>
                </a:cubicBezTo>
                <a:cubicBezTo>
                  <a:pt x="504539" y="640865"/>
                  <a:pt x="479910" y="655176"/>
                  <a:pt x="459645" y="674560"/>
                </a:cubicBezTo>
                <a:cubicBezTo>
                  <a:pt x="441977" y="691460"/>
                  <a:pt x="430306" y="713679"/>
                  <a:pt x="415636" y="733238"/>
                </a:cubicBezTo>
                <a:cubicBezTo>
                  <a:pt x="387086" y="856959"/>
                  <a:pt x="379884" y="862818"/>
                  <a:pt x="410746" y="1051078"/>
                </a:cubicBezTo>
                <a:cubicBezTo>
                  <a:pt x="413921" y="1070447"/>
                  <a:pt x="438782" y="1078888"/>
                  <a:pt x="449865" y="1095086"/>
                </a:cubicBezTo>
                <a:cubicBezTo>
                  <a:pt x="460156" y="1110126"/>
                  <a:pt x="465183" y="1128214"/>
                  <a:pt x="474314" y="1143985"/>
                </a:cubicBezTo>
                <a:cubicBezTo>
                  <a:pt x="483147" y="1159243"/>
                  <a:pt x="493873" y="1173324"/>
                  <a:pt x="503653" y="1187993"/>
                </a:cubicBezTo>
                <a:cubicBezTo>
                  <a:pt x="500393" y="1199403"/>
                  <a:pt x="504082" y="1216173"/>
                  <a:pt x="493874" y="1222222"/>
                </a:cubicBezTo>
                <a:cubicBezTo>
                  <a:pt x="399979" y="1277864"/>
                  <a:pt x="386866" y="1255148"/>
                  <a:pt x="303170" y="1280900"/>
                </a:cubicBezTo>
                <a:cubicBezTo>
                  <a:pt x="154236" y="1326725"/>
                  <a:pt x="324037" y="1289440"/>
                  <a:pt x="195593" y="1315129"/>
                </a:cubicBezTo>
                <a:cubicBezTo>
                  <a:pt x="179294" y="1323279"/>
                  <a:pt x="162245" y="1330076"/>
                  <a:pt x="146695" y="1339578"/>
                </a:cubicBezTo>
                <a:cubicBezTo>
                  <a:pt x="127031" y="1351595"/>
                  <a:pt x="98825" y="1374530"/>
                  <a:pt x="83127" y="1393367"/>
                </a:cubicBezTo>
                <a:cubicBezTo>
                  <a:pt x="74151" y="1404138"/>
                  <a:pt x="66828" y="1416186"/>
                  <a:pt x="58678" y="1427595"/>
                </a:cubicBezTo>
                <a:cubicBezTo>
                  <a:pt x="43766" y="1469348"/>
                  <a:pt x="20340" y="1532053"/>
                  <a:pt x="9780" y="1574291"/>
                </a:cubicBezTo>
                <a:cubicBezTo>
                  <a:pt x="4971" y="1593528"/>
                  <a:pt x="3260" y="1613410"/>
                  <a:pt x="0" y="1632969"/>
                </a:cubicBezTo>
                <a:cubicBezTo>
                  <a:pt x="3260" y="1680237"/>
                  <a:pt x="-1072" y="1728653"/>
                  <a:pt x="9780" y="1774774"/>
                </a:cubicBezTo>
                <a:cubicBezTo>
                  <a:pt x="12696" y="1787166"/>
                  <a:pt x="28669" y="1791953"/>
                  <a:pt x="39119" y="1799223"/>
                </a:cubicBezTo>
                <a:cubicBezTo>
                  <a:pt x="66212" y="1818070"/>
                  <a:pt x="90446" y="1844177"/>
                  <a:pt x="122246" y="1853011"/>
                </a:cubicBezTo>
                <a:cubicBezTo>
                  <a:pt x="151585" y="1861161"/>
                  <a:pt x="180489" y="1871081"/>
                  <a:pt x="210263" y="1877461"/>
                </a:cubicBezTo>
                <a:cubicBezTo>
                  <a:pt x="283537" y="1893163"/>
                  <a:pt x="391607" y="1905993"/>
                  <a:pt x="464535" y="1911690"/>
                </a:cubicBezTo>
                <a:cubicBezTo>
                  <a:pt x="523125" y="1916267"/>
                  <a:pt x="581891" y="1918209"/>
                  <a:pt x="640569" y="1921469"/>
                </a:cubicBezTo>
                <a:cubicBezTo>
                  <a:pt x="971448" y="1914949"/>
                  <a:pt x="1302545" y="1915574"/>
                  <a:pt x="1633206" y="1901910"/>
                </a:cubicBezTo>
                <a:cubicBezTo>
                  <a:pt x="1750069" y="1897081"/>
                  <a:pt x="1890401" y="1863018"/>
                  <a:pt x="1995054" y="1809003"/>
                </a:cubicBezTo>
                <a:cubicBezTo>
                  <a:pt x="2042873" y="1784322"/>
                  <a:pt x="2084499" y="1749000"/>
                  <a:pt x="2127080" y="1716096"/>
                </a:cubicBezTo>
                <a:cubicBezTo>
                  <a:pt x="2209716" y="1652241"/>
                  <a:pt x="2244612" y="1606667"/>
                  <a:pt x="2312894" y="1520502"/>
                </a:cubicBezTo>
                <a:cubicBezTo>
                  <a:pt x="2348326" y="1475791"/>
                  <a:pt x="2377837" y="1426364"/>
                  <a:pt x="2415581" y="1383587"/>
                </a:cubicBezTo>
                <a:cubicBezTo>
                  <a:pt x="2482225" y="1308058"/>
                  <a:pt x="2626648" y="1188805"/>
                  <a:pt x="2704081" y="1139095"/>
                </a:cubicBezTo>
                <a:cubicBezTo>
                  <a:pt x="2775892" y="1092994"/>
                  <a:pt x="2856487" y="1061816"/>
                  <a:pt x="2929014" y="1016849"/>
                </a:cubicBezTo>
                <a:cubicBezTo>
                  <a:pt x="3019695" y="960627"/>
                  <a:pt x="3102926" y="893013"/>
                  <a:pt x="3193065" y="835925"/>
                </a:cubicBezTo>
                <a:cubicBezTo>
                  <a:pt x="3310532" y="761529"/>
                  <a:pt x="3555916" y="654483"/>
                  <a:pt x="3638040" y="562094"/>
                </a:cubicBezTo>
                <a:lnTo>
                  <a:pt x="3716278" y="474077"/>
                </a:lnTo>
                <a:cubicBezTo>
                  <a:pt x="3736314" y="410629"/>
                  <a:pt x="3764776" y="348046"/>
                  <a:pt x="3750507" y="278483"/>
                </a:cubicBezTo>
                <a:cubicBezTo>
                  <a:pt x="3743916" y="246350"/>
                  <a:pt x="3726897" y="216154"/>
                  <a:pt x="3706498" y="190466"/>
                </a:cubicBezTo>
                <a:cubicBezTo>
                  <a:pt x="3650611" y="120090"/>
                  <a:pt x="3560812" y="72500"/>
                  <a:pt x="3476676" y="48661"/>
                </a:cubicBezTo>
                <a:cubicBezTo>
                  <a:pt x="3427658" y="34773"/>
                  <a:pt x="3375619" y="35621"/>
                  <a:pt x="3325091" y="29101"/>
                </a:cubicBezTo>
                <a:cubicBezTo>
                  <a:pt x="2908134" y="30988"/>
                  <a:pt x="2517443" y="-56595"/>
                  <a:pt x="2131970" y="63330"/>
                </a:cubicBezTo>
                <a:cubicBezTo>
                  <a:pt x="2038560" y="92391"/>
                  <a:pt x="1999645" y="115030"/>
                  <a:pt x="1907037" y="151347"/>
                </a:cubicBezTo>
                <a:cubicBezTo>
                  <a:pt x="1828509" y="182142"/>
                  <a:pt x="1738059" y="209671"/>
                  <a:pt x="1662545" y="249144"/>
                </a:cubicBezTo>
                <a:cubicBezTo>
                  <a:pt x="1626869" y="267793"/>
                  <a:pt x="1595132" y="293311"/>
                  <a:pt x="1559859" y="312712"/>
                </a:cubicBezTo>
                <a:cubicBezTo>
                  <a:pt x="1518839" y="335273"/>
                  <a:pt x="1440609" y="369138"/>
                  <a:pt x="1393604" y="386060"/>
                </a:cubicBezTo>
                <a:cubicBezTo>
                  <a:pt x="1377593" y="391824"/>
                  <a:pt x="1360640" y="394754"/>
                  <a:pt x="1344706" y="400729"/>
                </a:cubicBezTo>
                <a:cubicBezTo>
                  <a:pt x="1321460" y="409446"/>
                  <a:pt x="1300382" y="424243"/>
                  <a:pt x="1276248" y="430068"/>
                </a:cubicBezTo>
                <a:lnTo>
                  <a:pt x="1109993" y="469187"/>
                </a:lnTo>
                <a:close/>
              </a:path>
            </a:pathLst>
          </a:custGeom>
          <a:solidFill>
            <a:srgbClr val="97E9FF">
              <a:alpha val="69804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8" name="Graphic 97" descr="Plant with solid fill">
            <a:extLst>
              <a:ext uri="{FF2B5EF4-FFF2-40B4-BE49-F238E27FC236}">
                <a16:creationId xmlns:a16="http://schemas.microsoft.com/office/drawing/2014/main" id="{5C6D16C9-5279-4FB1-8E8E-4D3946A58F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610097" y="6026966"/>
            <a:ext cx="347100" cy="347100"/>
          </a:xfrm>
          <a:prstGeom prst="rect">
            <a:avLst/>
          </a:prstGeom>
        </p:spPr>
      </p:pic>
      <p:pic>
        <p:nvPicPr>
          <p:cNvPr id="99" name="Graphic 98" descr="Plant with solid fill">
            <a:extLst>
              <a:ext uri="{FF2B5EF4-FFF2-40B4-BE49-F238E27FC236}">
                <a16:creationId xmlns:a16="http://schemas.microsoft.com/office/drawing/2014/main" id="{F1586789-5D4F-4E6A-B1C8-171F3D49B83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238649" y="6146751"/>
            <a:ext cx="347100" cy="347100"/>
          </a:xfrm>
          <a:prstGeom prst="rect">
            <a:avLst/>
          </a:prstGeom>
        </p:spPr>
      </p:pic>
      <p:pic>
        <p:nvPicPr>
          <p:cNvPr id="100" name="Graphic 99" descr="Plant with solid fill">
            <a:extLst>
              <a:ext uri="{FF2B5EF4-FFF2-40B4-BE49-F238E27FC236}">
                <a16:creationId xmlns:a16="http://schemas.microsoft.com/office/drawing/2014/main" id="{39C57F8E-324F-4ECF-9851-D5CCD15DA8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350831" y="6389998"/>
            <a:ext cx="347100" cy="347100"/>
          </a:xfrm>
          <a:prstGeom prst="rect">
            <a:avLst/>
          </a:prstGeom>
        </p:spPr>
      </p:pic>
      <p:pic>
        <p:nvPicPr>
          <p:cNvPr id="101" name="Graphic 100" descr="Plant with solid fill">
            <a:extLst>
              <a:ext uri="{FF2B5EF4-FFF2-40B4-BE49-F238E27FC236}">
                <a16:creationId xmlns:a16="http://schemas.microsoft.com/office/drawing/2014/main" id="{DFF785EB-4445-4C15-B728-2B94A9BB02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833505" y="6387278"/>
            <a:ext cx="347100" cy="347100"/>
          </a:xfrm>
          <a:prstGeom prst="rect">
            <a:avLst/>
          </a:prstGeom>
        </p:spPr>
      </p:pic>
      <p:pic>
        <p:nvPicPr>
          <p:cNvPr id="102" name="Graphic 101" descr="Lotus Flower with solid fill">
            <a:extLst>
              <a:ext uri="{FF2B5EF4-FFF2-40B4-BE49-F238E27FC236}">
                <a16:creationId xmlns:a16="http://schemas.microsoft.com/office/drawing/2014/main" id="{CD98F63D-5C4B-4BC6-BF74-C880038C3F9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954684" y="5919435"/>
            <a:ext cx="347100" cy="347100"/>
          </a:xfrm>
          <a:prstGeom prst="rect">
            <a:avLst/>
          </a:prstGeom>
        </p:spPr>
      </p:pic>
      <p:sp>
        <p:nvSpPr>
          <p:cNvPr id="36" name="Oval 35">
            <a:extLst>
              <a:ext uri="{FF2B5EF4-FFF2-40B4-BE49-F238E27FC236}">
                <a16:creationId xmlns:a16="http://schemas.microsoft.com/office/drawing/2014/main" id="{2C70DD99-458B-4852-8491-84267A29AAE5}"/>
              </a:ext>
            </a:extLst>
          </p:cNvPr>
          <p:cNvSpPr/>
          <p:nvPr/>
        </p:nvSpPr>
        <p:spPr>
          <a:xfrm>
            <a:off x="430364" y="1377085"/>
            <a:ext cx="2000018" cy="5422499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927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CAA1142F-F325-4881-A8A5-FF79868C1C48}"/>
              </a:ext>
            </a:extLst>
          </p:cNvPr>
          <p:cNvGrpSpPr/>
          <p:nvPr/>
        </p:nvGrpSpPr>
        <p:grpSpPr>
          <a:xfrm>
            <a:off x="3306521" y="154529"/>
            <a:ext cx="2460415" cy="1727941"/>
            <a:chOff x="2239546" y="586373"/>
            <a:chExt cx="3754363" cy="2636676"/>
          </a:xfrm>
        </p:grpSpPr>
        <p:sp>
          <p:nvSpPr>
            <p:cNvPr id="2" name="Freeform: Shape 1">
              <a:extLst>
                <a:ext uri="{FF2B5EF4-FFF2-40B4-BE49-F238E27FC236}">
                  <a16:creationId xmlns:a16="http://schemas.microsoft.com/office/drawing/2014/main" id="{429DCF09-BC0C-40CE-BCE3-C645C5150F21}"/>
                </a:ext>
              </a:extLst>
            </p:cNvPr>
            <p:cNvSpPr/>
            <p:nvPr/>
          </p:nvSpPr>
          <p:spPr>
            <a:xfrm>
              <a:off x="2239546" y="1178689"/>
              <a:ext cx="3754363" cy="1921469"/>
            </a:xfrm>
            <a:custGeom>
              <a:avLst/>
              <a:gdLst>
                <a:gd name="connsiteX0" fmla="*/ 1109993 w 3754363"/>
                <a:gd name="connsiteY0" fmla="*/ 469187 h 1921469"/>
                <a:gd name="connsiteX1" fmla="*/ 1109993 w 3754363"/>
                <a:gd name="connsiteY1" fmla="*/ 469187 h 1921469"/>
                <a:gd name="connsiteX2" fmla="*/ 870391 w 3754363"/>
                <a:gd name="connsiteY2" fmla="*/ 488746 h 1921469"/>
                <a:gd name="connsiteX3" fmla="*/ 718806 w 3754363"/>
                <a:gd name="connsiteY3" fmla="*/ 527865 h 1921469"/>
                <a:gd name="connsiteX4" fmla="*/ 528103 w 3754363"/>
                <a:gd name="connsiteY4" fmla="*/ 625662 h 1921469"/>
                <a:gd name="connsiteX5" fmla="*/ 459645 w 3754363"/>
                <a:gd name="connsiteY5" fmla="*/ 674560 h 1921469"/>
                <a:gd name="connsiteX6" fmla="*/ 415636 w 3754363"/>
                <a:gd name="connsiteY6" fmla="*/ 733238 h 1921469"/>
                <a:gd name="connsiteX7" fmla="*/ 410746 w 3754363"/>
                <a:gd name="connsiteY7" fmla="*/ 1051078 h 1921469"/>
                <a:gd name="connsiteX8" fmla="*/ 449865 w 3754363"/>
                <a:gd name="connsiteY8" fmla="*/ 1095086 h 1921469"/>
                <a:gd name="connsiteX9" fmla="*/ 474314 w 3754363"/>
                <a:gd name="connsiteY9" fmla="*/ 1143985 h 1921469"/>
                <a:gd name="connsiteX10" fmla="*/ 503653 w 3754363"/>
                <a:gd name="connsiteY10" fmla="*/ 1187993 h 1921469"/>
                <a:gd name="connsiteX11" fmla="*/ 493874 w 3754363"/>
                <a:gd name="connsiteY11" fmla="*/ 1222222 h 1921469"/>
                <a:gd name="connsiteX12" fmla="*/ 303170 w 3754363"/>
                <a:gd name="connsiteY12" fmla="*/ 1280900 h 1921469"/>
                <a:gd name="connsiteX13" fmla="*/ 195593 w 3754363"/>
                <a:gd name="connsiteY13" fmla="*/ 1315129 h 1921469"/>
                <a:gd name="connsiteX14" fmla="*/ 146695 w 3754363"/>
                <a:gd name="connsiteY14" fmla="*/ 1339578 h 1921469"/>
                <a:gd name="connsiteX15" fmla="*/ 83127 w 3754363"/>
                <a:gd name="connsiteY15" fmla="*/ 1393367 h 1921469"/>
                <a:gd name="connsiteX16" fmla="*/ 58678 w 3754363"/>
                <a:gd name="connsiteY16" fmla="*/ 1427595 h 1921469"/>
                <a:gd name="connsiteX17" fmla="*/ 9780 w 3754363"/>
                <a:gd name="connsiteY17" fmla="*/ 1574291 h 1921469"/>
                <a:gd name="connsiteX18" fmla="*/ 0 w 3754363"/>
                <a:gd name="connsiteY18" fmla="*/ 1632969 h 1921469"/>
                <a:gd name="connsiteX19" fmla="*/ 9780 w 3754363"/>
                <a:gd name="connsiteY19" fmla="*/ 1774774 h 1921469"/>
                <a:gd name="connsiteX20" fmla="*/ 39119 w 3754363"/>
                <a:gd name="connsiteY20" fmla="*/ 1799223 h 1921469"/>
                <a:gd name="connsiteX21" fmla="*/ 122246 w 3754363"/>
                <a:gd name="connsiteY21" fmla="*/ 1853011 h 1921469"/>
                <a:gd name="connsiteX22" fmla="*/ 210263 w 3754363"/>
                <a:gd name="connsiteY22" fmla="*/ 1877461 h 1921469"/>
                <a:gd name="connsiteX23" fmla="*/ 464535 w 3754363"/>
                <a:gd name="connsiteY23" fmla="*/ 1911690 h 1921469"/>
                <a:gd name="connsiteX24" fmla="*/ 640569 w 3754363"/>
                <a:gd name="connsiteY24" fmla="*/ 1921469 h 1921469"/>
                <a:gd name="connsiteX25" fmla="*/ 1633206 w 3754363"/>
                <a:gd name="connsiteY25" fmla="*/ 1901910 h 1921469"/>
                <a:gd name="connsiteX26" fmla="*/ 1995054 w 3754363"/>
                <a:gd name="connsiteY26" fmla="*/ 1809003 h 1921469"/>
                <a:gd name="connsiteX27" fmla="*/ 2127080 w 3754363"/>
                <a:gd name="connsiteY27" fmla="*/ 1716096 h 1921469"/>
                <a:gd name="connsiteX28" fmla="*/ 2312894 w 3754363"/>
                <a:gd name="connsiteY28" fmla="*/ 1520502 h 1921469"/>
                <a:gd name="connsiteX29" fmla="*/ 2415581 w 3754363"/>
                <a:gd name="connsiteY29" fmla="*/ 1383587 h 1921469"/>
                <a:gd name="connsiteX30" fmla="*/ 2704081 w 3754363"/>
                <a:gd name="connsiteY30" fmla="*/ 1139095 h 1921469"/>
                <a:gd name="connsiteX31" fmla="*/ 2929014 w 3754363"/>
                <a:gd name="connsiteY31" fmla="*/ 1016849 h 1921469"/>
                <a:gd name="connsiteX32" fmla="*/ 3193065 w 3754363"/>
                <a:gd name="connsiteY32" fmla="*/ 835925 h 1921469"/>
                <a:gd name="connsiteX33" fmla="*/ 3638040 w 3754363"/>
                <a:gd name="connsiteY33" fmla="*/ 562094 h 1921469"/>
                <a:gd name="connsiteX34" fmla="*/ 3716278 w 3754363"/>
                <a:gd name="connsiteY34" fmla="*/ 474077 h 1921469"/>
                <a:gd name="connsiteX35" fmla="*/ 3750507 w 3754363"/>
                <a:gd name="connsiteY35" fmla="*/ 278483 h 1921469"/>
                <a:gd name="connsiteX36" fmla="*/ 3706498 w 3754363"/>
                <a:gd name="connsiteY36" fmla="*/ 190466 h 1921469"/>
                <a:gd name="connsiteX37" fmla="*/ 3476676 w 3754363"/>
                <a:gd name="connsiteY37" fmla="*/ 48661 h 1921469"/>
                <a:gd name="connsiteX38" fmla="*/ 3325091 w 3754363"/>
                <a:gd name="connsiteY38" fmla="*/ 29101 h 1921469"/>
                <a:gd name="connsiteX39" fmla="*/ 2131970 w 3754363"/>
                <a:gd name="connsiteY39" fmla="*/ 63330 h 1921469"/>
                <a:gd name="connsiteX40" fmla="*/ 1907037 w 3754363"/>
                <a:gd name="connsiteY40" fmla="*/ 151347 h 1921469"/>
                <a:gd name="connsiteX41" fmla="*/ 1662545 w 3754363"/>
                <a:gd name="connsiteY41" fmla="*/ 249144 h 1921469"/>
                <a:gd name="connsiteX42" fmla="*/ 1559859 w 3754363"/>
                <a:gd name="connsiteY42" fmla="*/ 312712 h 1921469"/>
                <a:gd name="connsiteX43" fmla="*/ 1393604 w 3754363"/>
                <a:gd name="connsiteY43" fmla="*/ 386060 h 1921469"/>
                <a:gd name="connsiteX44" fmla="*/ 1344706 w 3754363"/>
                <a:gd name="connsiteY44" fmla="*/ 400729 h 1921469"/>
                <a:gd name="connsiteX45" fmla="*/ 1276248 w 3754363"/>
                <a:gd name="connsiteY45" fmla="*/ 430068 h 1921469"/>
                <a:gd name="connsiteX46" fmla="*/ 1109993 w 3754363"/>
                <a:gd name="connsiteY46" fmla="*/ 469187 h 1921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3754363" h="1921469">
                  <a:moveTo>
                    <a:pt x="1109993" y="469187"/>
                  </a:moveTo>
                  <a:lnTo>
                    <a:pt x="1109993" y="469187"/>
                  </a:lnTo>
                  <a:cubicBezTo>
                    <a:pt x="1030126" y="475707"/>
                    <a:pt x="949637" y="476859"/>
                    <a:pt x="870391" y="488746"/>
                  </a:cubicBezTo>
                  <a:cubicBezTo>
                    <a:pt x="818785" y="496487"/>
                    <a:pt x="768218" y="511084"/>
                    <a:pt x="718806" y="527865"/>
                  </a:cubicBezTo>
                  <a:cubicBezTo>
                    <a:pt x="660157" y="547784"/>
                    <a:pt x="581364" y="591300"/>
                    <a:pt x="528103" y="625662"/>
                  </a:cubicBezTo>
                  <a:cubicBezTo>
                    <a:pt x="504539" y="640865"/>
                    <a:pt x="479910" y="655176"/>
                    <a:pt x="459645" y="674560"/>
                  </a:cubicBezTo>
                  <a:cubicBezTo>
                    <a:pt x="441977" y="691460"/>
                    <a:pt x="430306" y="713679"/>
                    <a:pt x="415636" y="733238"/>
                  </a:cubicBezTo>
                  <a:cubicBezTo>
                    <a:pt x="387086" y="856959"/>
                    <a:pt x="379884" y="862818"/>
                    <a:pt x="410746" y="1051078"/>
                  </a:cubicBezTo>
                  <a:cubicBezTo>
                    <a:pt x="413921" y="1070447"/>
                    <a:pt x="438782" y="1078888"/>
                    <a:pt x="449865" y="1095086"/>
                  </a:cubicBezTo>
                  <a:cubicBezTo>
                    <a:pt x="460156" y="1110126"/>
                    <a:pt x="465183" y="1128214"/>
                    <a:pt x="474314" y="1143985"/>
                  </a:cubicBezTo>
                  <a:cubicBezTo>
                    <a:pt x="483147" y="1159243"/>
                    <a:pt x="493873" y="1173324"/>
                    <a:pt x="503653" y="1187993"/>
                  </a:cubicBezTo>
                  <a:cubicBezTo>
                    <a:pt x="500393" y="1199403"/>
                    <a:pt x="504082" y="1216173"/>
                    <a:pt x="493874" y="1222222"/>
                  </a:cubicBezTo>
                  <a:cubicBezTo>
                    <a:pt x="399979" y="1277864"/>
                    <a:pt x="386866" y="1255148"/>
                    <a:pt x="303170" y="1280900"/>
                  </a:cubicBezTo>
                  <a:cubicBezTo>
                    <a:pt x="154236" y="1326725"/>
                    <a:pt x="324037" y="1289440"/>
                    <a:pt x="195593" y="1315129"/>
                  </a:cubicBezTo>
                  <a:cubicBezTo>
                    <a:pt x="179294" y="1323279"/>
                    <a:pt x="162245" y="1330076"/>
                    <a:pt x="146695" y="1339578"/>
                  </a:cubicBezTo>
                  <a:cubicBezTo>
                    <a:pt x="127031" y="1351595"/>
                    <a:pt x="98825" y="1374530"/>
                    <a:pt x="83127" y="1393367"/>
                  </a:cubicBezTo>
                  <a:cubicBezTo>
                    <a:pt x="74151" y="1404138"/>
                    <a:pt x="66828" y="1416186"/>
                    <a:pt x="58678" y="1427595"/>
                  </a:cubicBezTo>
                  <a:cubicBezTo>
                    <a:pt x="43766" y="1469348"/>
                    <a:pt x="20340" y="1532053"/>
                    <a:pt x="9780" y="1574291"/>
                  </a:cubicBezTo>
                  <a:cubicBezTo>
                    <a:pt x="4971" y="1593528"/>
                    <a:pt x="3260" y="1613410"/>
                    <a:pt x="0" y="1632969"/>
                  </a:cubicBezTo>
                  <a:cubicBezTo>
                    <a:pt x="3260" y="1680237"/>
                    <a:pt x="-1072" y="1728653"/>
                    <a:pt x="9780" y="1774774"/>
                  </a:cubicBezTo>
                  <a:cubicBezTo>
                    <a:pt x="12696" y="1787166"/>
                    <a:pt x="28669" y="1791953"/>
                    <a:pt x="39119" y="1799223"/>
                  </a:cubicBezTo>
                  <a:cubicBezTo>
                    <a:pt x="66212" y="1818070"/>
                    <a:pt x="90446" y="1844177"/>
                    <a:pt x="122246" y="1853011"/>
                  </a:cubicBezTo>
                  <a:cubicBezTo>
                    <a:pt x="151585" y="1861161"/>
                    <a:pt x="180489" y="1871081"/>
                    <a:pt x="210263" y="1877461"/>
                  </a:cubicBezTo>
                  <a:cubicBezTo>
                    <a:pt x="283537" y="1893163"/>
                    <a:pt x="391607" y="1905993"/>
                    <a:pt x="464535" y="1911690"/>
                  </a:cubicBezTo>
                  <a:cubicBezTo>
                    <a:pt x="523125" y="1916267"/>
                    <a:pt x="581891" y="1918209"/>
                    <a:pt x="640569" y="1921469"/>
                  </a:cubicBezTo>
                  <a:cubicBezTo>
                    <a:pt x="971448" y="1914949"/>
                    <a:pt x="1302545" y="1915574"/>
                    <a:pt x="1633206" y="1901910"/>
                  </a:cubicBezTo>
                  <a:cubicBezTo>
                    <a:pt x="1750069" y="1897081"/>
                    <a:pt x="1890401" y="1863018"/>
                    <a:pt x="1995054" y="1809003"/>
                  </a:cubicBezTo>
                  <a:cubicBezTo>
                    <a:pt x="2042873" y="1784322"/>
                    <a:pt x="2084499" y="1749000"/>
                    <a:pt x="2127080" y="1716096"/>
                  </a:cubicBezTo>
                  <a:cubicBezTo>
                    <a:pt x="2209716" y="1652241"/>
                    <a:pt x="2244612" y="1606667"/>
                    <a:pt x="2312894" y="1520502"/>
                  </a:cubicBezTo>
                  <a:cubicBezTo>
                    <a:pt x="2348326" y="1475791"/>
                    <a:pt x="2377837" y="1426364"/>
                    <a:pt x="2415581" y="1383587"/>
                  </a:cubicBezTo>
                  <a:cubicBezTo>
                    <a:pt x="2482225" y="1308058"/>
                    <a:pt x="2626648" y="1188805"/>
                    <a:pt x="2704081" y="1139095"/>
                  </a:cubicBezTo>
                  <a:cubicBezTo>
                    <a:pt x="2775892" y="1092994"/>
                    <a:pt x="2856487" y="1061816"/>
                    <a:pt x="2929014" y="1016849"/>
                  </a:cubicBezTo>
                  <a:cubicBezTo>
                    <a:pt x="3019695" y="960627"/>
                    <a:pt x="3102926" y="893013"/>
                    <a:pt x="3193065" y="835925"/>
                  </a:cubicBezTo>
                  <a:cubicBezTo>
                    <a:pt x="3310532" y="761529"/>
                    <a:pt x="3555916" y="654483"/>
                    <a:pt x="3638040" y="562094"/>
                  </a:cubicBezTo>
                  <a:lnTo>
                    <a:pt x="3716278" y="474077"/>
                  </a:lnTo>
                  <a:cubicBezTo>
                    <a:pt x="3736314" y="410629"/>
                    <a:pt x="3764776" y="348046"/>
                    <a:pt x="3750507" y="278483"/>
                  </a:cubicBezTo>
                  <a:cubicBezTo>
                    <a:pt x="3743916" y="246350"/>
                    <a:pt x="3726897" y="216154"/>
                    <a:pt x="3706498" y="190466"/>
                  </a:cubicBezTo>
                  <a:cubicBezTo>
                    <a:pt x="3650611" y="120090"/>
                    <a:pt x="3560812" y="72500"/>
                    <a:pt x="3476676" y="48661"/>
                  </a:cubicBezTo>
                  <a:cubicBezTo>
                    <a:pt x="3427658" y="34773"/>
                    <a:pt x="3375619" y="35621"/>
                    <a:pt x="3325091" y="29101"/>
                  </a:cubicBezTo>
                  <a:cubicBezTo>
                    <a:pt x="2908134" y="30988"/>
                    <a:pt x="2517443" y="-56595"/>
                    <a:pt x="2131970" y="63330"/>
                  </a:cubicBezTo>
                  <a:cubicBezTo>
                    <a:pt x="2038560" y="92391"/>
                    <a:pt x="1999645" y="115030"/>
                    <a:pt x="1907037" y="151347"/>
                  </a:cubicBezTo>
                  <a:cubicBezTo>
                    <a:pt x="1828509" y="182142"/>
                    <a:pt x="1738059" y="209671"/>
                    <a:pt x="1662545" y="249144"/>
                  </a:cubicBezTo>
                  <a:cubicBezTo>
                    <a:pt x="1626869" y="267793"/>
                    <a:pt x="1595132" y="293311"/>
                    <a:pt x="1559859" y="312712"/>
                  </a:cubicBezTo>
                  <a:cubicBezTo>
                    <a:pt x="1518839" y="335273"/>
                    <a:pt x="1440609" y="369138"/>
                    <a:pt x="1393604" y="386060"/>
                  </a:cubicBezTo>
                  <a:cubicBezTo>
                    <a:pt x="1377593" y="391824"/>
                    <a:pt x="1360640" y="394754"/>
                    <a:pt x="1344706" y="400729"/>
                  </a:cubicBezTo>
                  <a:cubicBezTo>
                    <a:pt x="1321460" y="409446"/>
                    <a:pt x="1300382" y="424243"/>
                    <a:pt x="1276248" y="430068"/>
                  </a:cubicBezTo>
                  <a:lnTo>
                    <a:pt x="1109993" y="469187"/>
                  </a:lnTo>
                  <a:close/>
                </a:path>
              </a:pathLst>
            </a:custGeom>
            <a:solidFill>
              <a:srgbClr val="97E9FF">
                <a:alpha val="69804"/>
              </a:srgb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Graphic 6" descr="Rubber duck with solid fill">
              <a:extLst>
                <a:ext uri="{FF2B5EF4-FFF2-40B4-BE49-F238E27FC236}">
                  <a16:creationId xmlns:a16="http://schemas.microsoft.com/office/drawing/2014/main" id="{78205AB2-94F2-4851-A76B-7BFEA3CB56B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3085081" y="849609"/>
              <a:ext cx="1086767" cy="1086767"/>
            </a:xfrm>
            <a:prstGeom prst="rect">
              <a:avLst/>
            </a:prstGeom>
          </p:spPr>
        </p:pic>
        <p:pic>
          <p:nvPicPr>
            <p:cNvPr id="8" name="Graphic 7" descr="Rubber duck with solid fill">
              <a:extLst>
                <a:ext uri="{FF2B5EF4-FFF2-40B4-BE49-F238E27FC236}">
                  <a16:creationId xmlns:a16="http://schemas.microsoft.com/office/drawing/2014/main" id="{81B75D3D-138A-4624-907A-DC9B789450D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4171848" y="586373"/>
              <a:ext cx="1086767" cy="1086767"/>
            </a:xfrm>
            <a:prstGeom prst="rect">
              <a:avLst/>
            </a:prstGeom>
          </p:spPr>
        </p:pic>
        <p:pic>
          <p:nvPicPr>
            <p:cNvPr id="9" name="Graphic 8" descr="Rubber duck with solid fill">
              <a:extLst>
                <a:ext uri="{FF2B5EF4-FFF2-40B4-BE49-F238E27FC236}">
                  <a16:creationId xmlns:a16="http://schemas.microsoft.com/office/drawing/2014/main" id="{B222A872-355C-4000-8682-58167E00950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3628464" y="1936376"/>
              <a:ext cx="1086767" cy="1086767"/>
            </a:xfrm>
            <a:prstGeom prst="rect">
              <a:avLst/>
            </a:prstGeom>
          </p:spPr>
        </p:pic>
        <p:pic>
          <p:nvPicPr>
            <p:cNvPr id="10" name="Graphic 9" descr="Rubber duck with solid fill">
              <a:extLst>
                <a:ext uri="{FF2B5EF4-FFF2-40B4-BE49-F238E27FC236}">
                  <a16:creationId xmlns:a16="http://schemas.microsoft.com/office/drawing/2014/main" id="{34A7AB12-1145-4030-A171-2D579CB5638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4731406" y="1178689"/>
              <a:ext cx="1086767" cy="1086767"/>
            </a:xfrm>
            <a:prstGeom prst="rect">
              <a:avLst/>
            </a:prstGeom>
          </p:spPr>
        </p:pic>
        <p:pic>
          <p:nvPicPr>
            <p:cNvPr id="14" name="Graphic 13" descr="Plant with solid fill">
              <a:extLst>
                <a:ext uri="{FF2B5EF4-FFF2-40B4-BE49-F238E27FC236}">
                  <a16:creationId xmlns:a16="http://schemas.microsoft.com/office/drawing/2014/main" id="{67A2DCB0-908D-4722-A8C5-E0B03DF807C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267240" y="2308649"/>
              <a:ext cx="914400" cy="914400"/>
            </a:xfrm>
            <a:prstGeom prst="rect">
              <a:avLst/>
            </a:prstGeom>
          </p:spPr>
        </p:pic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A277D2E-2715-4154-B944-349DAD02E6E1}"/>
              </a:ext>
            </a:extLst>
          </p:cNvPr>
          <p:cNvGrpSpPr/>
          <p:nvPr/>
        </p:nvGrpSpPr>
        <p:grpSpPr>
          <a:xfrm>
            <a:off x="7786408" y="202478"/>
            <a:ext cx="2560096" cy="1697776"/>
            <a:chOff x="7203030" y="639567"/>
            <a:chExt cx="3906466" cy="2590647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CC8E2A5E-B00F-4993-B60B-68F1136C7C0B}"/>
                </a:ext>
              </a:extLst>
            </p:cNvPr>
            <p:cNvSpPr/>
            <p:nvPr/>
          </p:nvSpPr>
          <p:spPr>
            <a:xfrm>
              <a:off x="7355133" y="1257741"/>
              <a:ext cx="3754363" cy="1921469"/>
            </a:xfrm>
            <a:custGeom>
              <a:avLst/>
              <a:gdLst>
                <a:gd name="connsiteX0" fmla="*/ 1109993 w 3754363"/>
                <a:gd name="connsiteY0" fmla="*/ 469187 h 1921469"/>
                <a:gd name="connsiteX1" fmla="*/ 1109993 w 3754363"/>
                <a:gd name="connsiteY1" fmla="*/ 469187 h 1921469"/>
                <a:gd name="connsiteX2" fmla="*/ 870391 w 3754363"/>
                <a:gd name="connsiteY2" fmla="*/ 488746 h 1921469"/>
                <a:gd name="connsiteX3" fmla="*/ 718806 w 3754363"/>
                <a:gd name="connsiteY3" fmla="*/ 527865 h 1921469"/>
                <a:gd name="connsiteX4" fmla="*/ 528103 w 3754363"/>
                <a:gd name="connsiteY4" fmla="*/ 625662 h 1921469"/>
                <a:gd name="connsiteX5" fmla="*/ 459645 w 3754363"/>
                <a:gd name="connsiteY5" fmla="*/ 674560 h 1921469"/>
                <a:gd name="connsiteX6" fmla="*/ 415636 w 3754363"/>
                <a:gd name="connsiteY6" fmla="*/ 733238 h 1921469"/>
                <a:gd name="connsiteX7" fmla="*/ 410746 w 3754363"/>
                <a:gd name="connsiteY7" fmla="*/ 1051078 h 1921469"/>
                <a:gd name="connsiteX8" fmla="*/ 449865 w 3754363"/>
                <a:gd name="connsiteY8" fmla="*/ 1095086 h 1921469"/>
                <a:gd name="connsiteX9" fmla="*/ 474314 w 3754363"/>
                <a:gd name="connsiteY9" fmla="*/ 1143985 h 1921469"/>
                <a:gd name="connsiteX10" fmla="*/ 503653 w 3754363"/>
                <a:gd name="connsiteY10" fmla="*/ 1187993 h 1921469"/>
                <a:gd name="connsiteX11" fmla="*/ 493874 w 3754363"/>
                <a:gd name="connsiteY11" fmla="*/ 1222222 h 1921469"/>
                <a:gd name="connsiteX12" fmla="*/ 303170 w 3754363"/>
                <a:gd name="connsiteY12" fmla="*/ 1280900 h 1921469"/>
                <a:gd name="connsiteX13" fmla="*/ 195593 w 3754363"/>
                <a:gd name="connsiteY13" fmla="*/ 1315129 h 1921469"/>
                <a:gd name="connsiteX14" fmla="*/ 146695 w 3754363"/>
                <a:gd name="connsiteY14" fmla="*/ 1339578 h 1921469"/>
                <a:gd name="connsiteX15" fmla="*/ 83127 w 3754363"/>
                <a:gd name="connsiteY15" fmla="*/ 1393367 h 1921469"/>
                <a:gd name="connsiteX16" fmla="*/ 58678 w 3754363"/>
                <a:gd name="connsiteY16" fmla="*/ 1427595 h 1921469"/>
                <a:gd name="connsiteX17" fmla="*/ 9780 w 3754363"/>
                <a:gd name="connsiteY17" fmla="*/ 1574291 h 1921469"/>
                <a:gd name="connsiteX18" fmla="*/ 0 w 3754363"/>
                <a:gd name="connsiteY18" fmla="*/ 1632969 h 1921469"/>
                <a:gd name="connsiteX19" fmla="*/ 9780 w 3754363"/>
                <a:gd name="connsiteY19" fmla="*/ 1774774 h 1921469"/>
                <a:gd name="connsiteX20" fmla="*/ 39119 w 3754363"/>
                <a:gd name="connsiteY20" fmla="*/ 1799223 h 1921469"/>
                <a:gd name="connsiteX21" fmla="*/ 122246 w 3754363"/>
                <a:gd name="connsiteY21" fmla="*/ 1853011 h 1921469"/>
                <a:gd name="connsiteX22" fmla="*/ 210263 w 3754363"/>
                <a:gd name="connsiteY22" fmla="*/ 1877461 h 1921469"/>
                <a:gd name="connsiteX23" fmla="*/ 464535 w 3754363"/>
                <a:gd name="connsiteY23" fmla="*/ 1911690 h 1921469"/>
                <a:gd name="connsiteX24" fmla="*/ 640569 w 3754363"/>
                <a:gd name="connsiteY24" fmla="*/ 1921469 h 1921469"/>
                <a:gd name="connsiteX25" fmla="*/ 1633206 w 3754363"/>
                <a:gd name="connsiteY25" fmla="*/ 1901910 h 1921469"/>
                <a:gd name="connsiteX26" fmla="*/ 1995054 w 3754363"/>
                <a:gd name="connsiteY26" fmla="*/ 1809003 h 1921469"/>
                <a:gd name="connsiteX27" fmla="*/ 2127080 w 3754363"/>
                <a:gd name="connsiteY27" fmla="*/ 1716096 h 1921469"/>
                <a:gd name="connsiteX28" fmla="*/ 2312894 w 3754363"/>
                <a:gd name="connsiteY28" fmla="*/ 1520502 h 1921469"/>
                <a:gd name="connsiteX29" fmla="*/ 2415581 w 3754363"/>
                <a:gd name="connsiteY29" fmla="*/ 1383587 h 1921469"/>
                <a:gd name="connsiteX30" fmla="*/ 2704081 w 3754363"/>
                <a:gd name="connsiteY30" fmla="*/ 1139095 h 1921469"/>
                <a:gd name="connsiteX31" fmla="*/ 2929014 w 3754363"/>
                <a:gd name="connsiteY31" fmla="*/ 1016849 h 1921469"/>
                <a:gd name="connsiteX32" fmla="*/ 3193065 w 3754363"/>
                <a:gd name="connsiteY32" fmla="*/ 835925 h 1921469"/>
                <a:gd name="connsiteX33" fmla="*/ 3638040 w 3754363"/>
                <a:gd name="connsiteY33" fmla="*/ 562094 h 1921469"/>
                <a:gd name="connsiteX34" fmla="*/ 3716278 w 3754363"/>
                <a:gd name="connsiteY34" fmla="*/ 474077 h 1921469"/>
                <a:gd name="connsiteX35" fmla="*/ 3750507 w 3754363"/>
                <a:gd name="connsiteY35" fmla="*/ 278483 h 1921469"/>
                <a:gd name="connsiteX36" fmla="*/ 3706498 w 3754363"/>
                <a:gd name="connsiteY36" fmla="*/ 190466 h 1921469"/>
                <a:gd name="connsiteX37" fmla="*/ 3476676 w 3754363"/>
                <a:gd name="connsiteY37" fmla="*/ 48661 h 1921469"/>
                <a:gd name="connsiteX38" fmla="*/ 3325091 w 3754363"/>
                <a:gd name="connsiteY38" fmla="*/ 29101 h 1921469"/>
                <a:gd name="connsiteX39" fmla="*/ 2131970 w 3754363"/>
                <a:gd name="connsiteY39" fmla="*/ 63330 h 1921469"/>
                <a:gd name="connsiteX40" fmla="*/ 1907037 w 3754363"/>
                <a:gd name="connsiteY40" fmla="*/ 151347 h 1921469"/>
                <a:gd name="connsiteX41" fmla="*/ 1662545 w 3754363"/>
                <a:gd name="connsiteY41" fmla="*/ 249144 h 1921469"/>
                <a:gd name="connsiteX42" fmla="*/ 1559859 w 3754363"/>
                <a:gd name="connsiteY42" fmla="*/ 312712 h 1921469"/>
                <a:gd name="connsiteX43" fmla="*/ 1393604 w 3754363"/>
                <a:gd name="connsiteY43" fmla="*/ 386060 h 1921469"/>
                <a:gd name="connsiteX44" fmla="*/ 1344706 w 3754363"/>
                <a:gd name="connsiteY44" fmla="*/ 400729 h 1921469"/>
                <a:gd name="connsiteX45" fmla="*/ 1276248 w 3754363"/>
                <a:gd name="connsiteY45" fmla="*/ 430068 h 1921469"/>
                <a:gd name="connsiteX46" fmla="*/ 1109993 w 3754363"/>
                <a:gd name="connsiteY46" fmla="*/ 469187 h 1921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3754363" h="1921469">
                  <a:moveTo>
                    <a:pt x="1109993" y="469187"/>
                  </a:moveTo>
                  <a:lnTo>
                    <a:pt x="1109993" y="469187"/>
                  </a:lnTo>
                  <a:cubicBezTo>
                    <a:pt x="1030126" y="475707"/>
                    <a:pt x="949637" y="476859"/>
                    <a:pt x="870391" y="488746"/>
                  </a:cubicBezTo>
                  <a:cubicBezTo>
                    <a:pt x="818785" y="496487"/>
                    <a:pt x="768218" y="511084"/>
                    <a:pt x="718806" y="527865"/>
                  </a:cubicBezTo>
                  <a:cubicBezTo>
                    <a:pt x="660157" y="547784"/>
                    <a:pt x="581364" y="591300"/>
                    <a:pt x="528103" y="625662"/>
                  </a:cubicBezTo>
                  <a:cubicBezTo>
                    <a:pt x="504539" y="640865"/>
                    <a:pt x="479910" y="655176"/>
                    <a:pt x="459645" y="674560"/>
                  </a:cubicBezTo>
                  <a:cubicBezTo>
                    <a:pt x="441977" y="691460"/>
                    <a:pt x="430306" y="713679"/>
                    <a:pt x="415636" y="733238"/>
                  </a:cubicBezTo>
                  <a:cubicBezTo>
                    <a:pt x="387086" y="856959"/>
                    <a:pt x="379884" y="862818"/>
                    <a:pt x="410746" y="1051078"/>
                  </a:cubicBezTo>
                  <a:cubicBezTo>
                    <a:pt x="413921" y="1070447"/>
                    <a:pt x="438782" y="1078888"/>
                    <a:pt x="449865" y="1095086"/>
                  </a:cubicBezTo>
                  <a:cubicBezTo>
                    <a:pt x="460156" y="1110126"/>
                    <a:pt x="465183" y="1128214"/>
                    <a:pt x="474314" y="1143985"/>
                  </a:cubicBezTo>
                  <a:cubicBezTo>
                    <a:pt x="483147" y="1159243"/>
                    <a:pt x="493873" y="1173324"/>
                    <a:pt x="503653" y="1187993"/>
                  </a:cubicBezTo>
                  <a:cubicBezTo>
                    <a:pt x="500393" y="1199403"/>
                    <a:pt x="504082" y="1216173"/>
                    <a:pt x="493874" y="1222222"/>
                  </a:cubicBezTo>
                  <a:cubicBezTo>
                    <a:pt x="399979" y="1277864"/>
                    <a:pt x="386866" y="1255148"/>
                    <a:pt x="303170" y="1280900"/>
                  </a:cubicBezTo>
                  <a:cubicBezTo>
                    <a:pt x="154236" y="1326725"/>
                    <a:pt x="324037" y="1289440"/>
                    <a:pt x="195593" y="1315129"/>
                  </a:cubicBezTo>
                  <a:cubicBezTo>
                    <a:pt x="179294" y="1323279"/>
                    <a:pt x="162245" y="1330076"/>
                    <a:pt x="146695" y="1339578"/>
                  </a:cubicBezTo>
                  <a:cubicBezTo>
                    <a:pt x="127031" y="1351595"/>
                    <a:pt x="98825" y="1374530"/>
                    <a:pt x="83127" y="1393367"/>
                  </a:cubicBezTo>
                  <a:cubicBezTo>
                    <a:pt x="74151" y="1404138"/>
                    <a:pt x="66828" y="1416186"/>
                    <a:pt x="58678" y="1427595"/>
                  </a:cubicBezTo>
                  <a:cubicBezTo>
                    <a:pt x="43766" y="1469348"/>
                    <a:pt x="20340" y="1532053"/>
                    <a:pt x="9780" y="1574291"/>
                  </a:cubicBezTo>
                  <a:cubicBezTo>
                    <a:pt x="4971" y="1593528"/>
                    <a:pt x="3260" y="1613410"/>
                    <a:pt x="0" y="1632969"/>
                  </a:cubicBezTo>
                  <a:cubicBezTo>
                    <a:pt x="3260" y="1680237"/>
                    <a:pt x="-1072" y="1728653"/>
                    <a:pt x="9780" y="1774774"/>
                  </a:cubicBezTo>
                  <a:cubicBezTo>
                    <a:pt x="12696" y="1787166"/>
                    <a:pt x="28669" y="1791953"/>
                    <a:pt x="39119" y="1799223"/>
                  </a:cubicBezTo>
                  <a:cubicBezTo>
                    <a:pt x="66212" y="1818070"/>
                    <a:pt x="90446" y="1844177"/>
                    <a:pt x="122246" y="1853011"/>
                  </a:cubicBezTo>
                  <a:cubicBezTo>
                    <a:pt x="151585" y="1861161"/>
                    <a:pt x="180489" y="1871081"/>
                    <a:pt x="210263" y="1877461"/>
                  </a:cubicBezTo>
                  <a:cubicBezTo>
                    <a:pt x="283537" y="1893163"/>
                    <a:pt x="391607" y="1905993"/>
                    <a:pt x="464535" y="1911690"/>
                  </a:cubicBezTo>
                  <a:cubicBezTo>
                    <a:pt x="523125" y="1916267"/>
                    <a:pt x="581891" y="1918209"/>
                    <a:pt x="640569" y="1921469"/>
                  </a:cubicBezTo>
                  <a:cubicBezTo>
                    <a:pt x="971448" y="1914949"/>
                    <a:pt x="1302545" y="1915574"/>
                    <a:pt x="1633206" y="1901910"/>
                  </a:cubicBezTo>
                  <a:cubicBezTo>
                    <a:pt x="1750069" y="1897081"/>
                    <a:pt x="1890401" y="1863018"/>
                    <a:pt x="1995054" y="1809003"/>
                  </a:cubicBezTo>
                  <a:cubicBezTo>
                    <a:pt x="2042873" y="1784322"/>
                    <a:pt x="2084499" y="1749000"/>
                    <a:pt x="2127080" y="1716096"/>
                  </a:cubicBezTo>
                  <a:cubicBezTo>
                    <a:pt x="2209716" y="1652241"/>
                    <a:pt x="2244612" y="1606667"/>
                    <a:pt x="2312894" y="1520502"/>
                  </a:cubicBezTo>
                  <a:cubicBezTo>
                    <a:pt x="2348326" y="1475791"/>
                    <a:pt x="2377837" y="1426364"/>
                    <a:pt x="2415581" y="1383587"/>
                  </a:cubicBezTo>
                  <a:cubicBezTo>
                    <a:pt x="2482225" y="1308058"/>
                    <a:pt x="2626648" y="1188805"/>
                    <a:pt x="2704081" y="1139095"/>
                  </a:cubicBezTo>
                  <a:cubicBezTo>
                    <a:pt x="2775892" y="1092994"/>
                    <a:pt x="2856487" y="1061816"/>
                    <a:pt x="2929014" y="1016849"/>
                  </a:cubicBezTo>
                  <a:cubicBezTo>
                    <a:pt x="3019695" y="960627"/>
                    <a:pt x="3102926" y="893013"/>
                    <a:pt x="3193065" y="835925"/>
                  </a:cubicBezTo>
                  <a:cubicBezTo>
                    <a:pt x="3310532" y="761529"/>
                    <a:pt x="3555916" y="654483"/>
                    <a:pt x="3638040" y="562094"/>
                  </a:cubicBezTo>
                  <a:lnTo>
                    <a:pt x="3716278" y="474077"/>
                  </a:lnTo>
                  <a:cubicBezTo>
                    <a:pt x="3736314" y="410629"/>
                    <a:pt x="3764776" y="348046"/>
                    <a:pt x="3750507" y="278483"/>
                  </a:cubicBezTo>
                  <a:cubicBezTo>
                    <a:pt x="3743916" y="246350"/>
                    <a:pt x="3726897" y="216154"/>
                    <a:pt x="3706498" y="190466"/>
                  </a:cubicBezTo>
                  <a:cubicBezTo>
                    <a:pt x="3650611" y="120090"/>
                    <a:pt x="3560812" y="72500"/>
                    <a:pt x="3476676" y="48661"/>
                  </a:cubicBezTo>
                  <a:cubicBezTo>
                    <a:pt x="3427658" y="34773"/>
                    <a:pt x="3375619" y="35621"/>
                    <a:pt x="3325091" y="29101"/>
                  </a:cubicBezTo>
                  <a:cubicBezTo>
                    <a:pt x="2908134" y="30988"/>
                    <a:pt x="2517443" y="-56595"/>
                    <a:pt x="2131970" y="63330"/>
                  </a:cubicBezTo>
                  <a:cubicBezTo>
                    <a:pt x="2038560" y="92391"/>
                    <a:pt x="1999645" y="115030"/>
                    <a:pt x="1907037" y="151347"/>
                  </a:cubicBezTo>
                  <a:cubicBezTo>
                    <a:pt x="1828509" y="182142"/>
                    <a:pt x="1738059" y="209671"/>
                    <a:pt x="1662545" y="249144"/>
                  </a:cubicBezTo>
                  <a:cubicBezTo>
                    <a:pt x="1626869" y="267793"/>
                    <a:pt x="1595132" y="293311"/>
                    <a:pt x="1559859" y="312712"/>
                  </a:cubicBezTo>
                  <a:cubicBezTo>
                    <a:pt x="1518839" y="335273"/>
                    <a:pt x="1440609" y="369138"/>
                    <a:pt x="1393604" y="386060"/>
                  </a:cubicBezTo>
                  <a:cubicBezTo>
                    <a:pt x="1377593" y="391824"/>
                    <a:pt x="1360640" y="394754"/>
                    <a:pt x="1344706" y="400729"/>
                  </a:cubicBezTo>
                  <a:cubicBezTo>
                    <a:pt x="1321460" y="409446"/>
                    <a:pt x="1300382" y="424243"/>
                    <a:pt x="1276248" y="430068"/>
                  </a:cubicBezTo>
                  <a:lnTo>
                    <a:pt x="1109993" y="469187"/>
                  </a:lnTo>
                  <a:close/>
                </a:path>
              </a:pathLst>
            </a:custGeom>
            <a:solidFill>
              <a:srgbClr val="97E9FF">
                <a:alpha val="69804"/>
              </a:srgb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Graphic 10" descr="Rubber duck with solid fill">
              <a:extLst>
                <a:ext uri="{FF2B5EF4-FFF2-40B4-BE49-F238E27FC236}">
                  <a16:creationId xmlns:a16="http://schemas.microsoft.com/office/drawing/2014/main" id="{9DD9A214-E00B-403A-90FC-0D35372C30F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10015299" y="793207"/>
              <a:ext cx="1086767" cy="1086767"/>
            </a:xfrm>
            <a:prstGeom prst="rect">
              <a:avLst/>
            </a:prstGeom>
          </p:spPr>
        </p:pic>
        <p:pic>
          <p:nvPicPr>
            <p:cNvPr id="12" name="Graphic 11" descr="Rubber duck with solid fill">
              <a:extLst>
                <a:ext uri="{FF2B5EF4-FFF2-40B4-BE49-F238E27FC236}">
                  <a16:creationId xmlns:a16="http://schemas.microsoft.com/office/drawing/2014/main" id="{351FE823-9BDE-4E17-A219-78D8A82AEE0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9018587" y="1392992"/>
              <a:ext cx="1086767" cy="1086767"/>
            </a:xfrm>
            <a:prstGeom prst="rect">
              <a:avLst/>
            </a:prstGeom>
          </p:spPr>
        </p:pic>
        <p:pic>
          <p:nvPicPr>
            <p:cNvPr id="15" name="Graphic 14" descr="Plant with solid fill">
              <a:extLst>
                <a:ext uri="{FF2B5EF4-FFF2-40B4-BE49-F238E27FC236}">
                  <a16:creationId xmlns:a16="http://schemas.microsoft.com/office/drawing/2014/main" id="{3F10B533-8694-421F-B0CD-9982716C24F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203030" y="1688624"/>
              <a:ext cx="914400" cy="914400"/>
            </a:xfrm>
            <a:prstGeom prst="rect">
              <a:avLst/>
            </a:prstGeom>
          </p:spPr>
        </p:pic>
        <p:pic>
          <p:nvPicPr>
            <p:cNvPr id="16" name="Graphic 15" descr="Plant with solid fill">
              <a:extLst>
                <a:ext uri="{FF2B5EF4-FFF2-40B4-BE49-F238E27FC236}">
                  <a16:creationId xmlns:a16="http://schemas.microsoft.com/office/drawing/2014/main" id="{4C7D92CD-7866-4FD1-B3BC-71221722B2A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104187" y="935792"/>
              <a:ext cx="914400" cy="914400"/>
            </a:xfrm>
            <a:prstGeom prst="rect">
              <a:avLst/>
            </a:prstGeom>
          </p:spPr>
        </p:pic>
        <p:pic>
          <p:nvPicPr>
            <p:cNvPr id="17" name="Graphic 16" descr="Plant with solid fill">
              <a:extLst>
                <a:ext uri="{FF2B5EF4-FFF2-40B4-BE49-F238E27FC236}">
                  <a16:creationId xmlns:a16="http://schemas.microsoft.com/office/drawing/2014/main" id="{8ED4EC74-E032-4ED7-BE2C-D89B281F3E9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9991666" y="1394249"/>
              <a:ext cx="914400" cy="914400"/>
            </a:xfrm>
            <a:prstGeom prst="rect">
              <a:avLst/>
            </a:prstGeom>
          </p:spPr>
        </p:pic>
        <p:pic>
          <p:nvPicPr>
            <p:cNvPr id="18" name="Graphic 17" descr="Plant with solid fill">
              <a:extLst>
                <a:ext uri="{FF2B5EF4-FFF2-40B4-BE49-F238E27FC236}">
                  <a16:creationId xmlns:a16="http://schemas.microsoft.com/office/drawing/2014/main" id="{15DF6C02-1074-4422-96F5-240047E99E3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355133" y="2315814"/>
              <a:ext cx="914400" cy="914400"/>
            </a:xfrm>
            <a:prstGeom prst="rect">
              <a:avLst/>
            </a:prstGeom>
          </p:spPr>
        </p:pic>
        <p:pic>
          <p:nvPicPr>
            <p:cNvPr id="19" name="Graphic 18" descr="Plant with solid fill">
              <a:extLst>
                <a:ext uri="{FF2B5EF4-FFF2-40B4-BE49-F238E27FC236}">
                  <a16:creationId xmlns:a16="http://schemas.microsoft.com/office/drawing/2014/main" id="{699D4163-6C53-4993-B527-F717DFA935A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626688" y="2308649"/>
              <a:ext cx="914400" cy="914400"/>
            </a:xfrm>
            <a:prstGeom prst="rect">
              <a:avLst/>
            </a:prstGeom>
          </p:spPr>
        </p:pic>
        <p:pic>
          <p:nvPicPr>
            <p:cNvPr id="21" name="Graphic 20" descr="Lotus Flower with solid fill">
              <a:extLst>
                <a:ext uri="{FF2B5EF4-FFF2-40B4-BE49-F238E27FC236}">
                  <a16:creationId xmlns:a16="http://schemas.microsoft.com/office/drawing/2014/main" id="{E885EC79-CB99-412A-B5E4-2EF13DD378F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9001238" y="639567"/>
              <a:ext cx="914400" cy="914400"/>
            </a:xfrm>
            <a:prstGeom prst="rect">
              <a:avLst/>
            </a:prstGeom>
          </p:spPr>
        </p:pic>
      </p:grpSp>
      <p:sp>
        <p:nvSpPr>
          <p:cNvPr id="24" name="Octagon 23">
            <a:extLst>
              <a:ext uri="{FF2B5EF4-FFF2-40B4-BE49-F238E27FC236}">
                <a16:creationId xmlns:a16="http://schemas.microsoft.com/office/drawing/2014/main" id="{14794DE5-7A34-4248-883C-6D339A038EFA}"/>
              </a:ext>
            </a:extLst>
          </p:cNvPr>
          <p:cNvSpPr/>
          <p:nvPr/>
        </p:nvSpPr>
        <p:spPr>
          <a:xfrm>
            <a:off x="6746076" y="716944"/>
            <a:ext cx="1029737" cy="1034518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8X</a:t>
            </a:r>
          </a:p>
        </p:txBody>
      </p:sp>
      <p:sp>
        <p:nvSpPr>
          <p:cNvPr id="25" name="Dodecagon 24">
            <a:extLst>
              <a:ext uri="{FF2B5EF4-FFF2-40B4-BE49-F238E27FC236}">
                <a16:creationId xmlns:a16="http://schemas.microsoft.com/office/drawing/2014/main" id="{F6F3DC06-F8A9-4A7D-84E4-E156B6212C4E}"/>
              </a:ext>
            </a:extLst>
          </p:cNvPr>
          <p:cNvSpPr/>
          <p:nvPr/>
        </p:nvSpPr>
        <p:spPr>
          <a:xfrm>
            <a:off x="2143170" y="628070"/>
            <a:ext cx="1155607" cy="1155607"/>
          </a:xfrm>
          <a:prstGeom prst="do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12X</a:t>
            </a:r>
          </a:p>
        </p:txBody>
      </p:sp>
      <p:sp>
        <p:nvSpPr>
          <p:cNvPr id="6" name="Diamond 5">
            <a:extLst>
              <a:ext uri="{FF2B5EF4-FFF2-40B4-BE49-F238E27FC236}">
                <a16:creationId xmlns:a16="http://schemas.microsoft.com/office/drawing/2014/main" id="{344A1C38-F652-43C8-823F-94D19184A929}"/>
              </a:ext>
            </a:extLst>
          </p:cNvPr>
          <p:cNvSpPr/>
          <p:nvPr/>
        </p:nvSpPr>
        <p:spPr>
          <a:xfrm>
            <a:off x="890149" y="2018892"/>
            <a:ext cx="1253021" cy="1253021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4X</a:t>
            </a:r>
          </a:p>
        </p:txBody>
      </p:sp>
      <p:pic>
        <p:nvPicPr>
          <p:cNvPr id="55" name="Graphic 54" descr="Rubber duck with solid fill">
            <a:extLst>
              <a:ext uri="{FF2B5EF4-FFF2-40B4-BE49-F238E27FC236}">
                <a16:creationId xmlns:a16="http://schemas.microsoft.com/office/drawing/2014/main" id="{68F18D04-0EDB-4A1E-8CA0-C7D1DA72AD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1306881" y="3501526"/>
            <a:ext cx="571155" cy="571155"/>
          </a:xfrm>
          <a:prstGeom prst="rect">
            <a:avLst/>
          </a:prstGeom>
        </p:spPr>
      </p:pic>
      <p:pic>
        <p:nvPicPr>
          <p:cNvPr id="56" name="Graphic 55" descr="Rubber duck with solid fill">
            <a:extLst>
              <a:ext uri="{FF2B5EF4-FFF2-40B4-BE49-F238E27FC236}">
                <a16:creationId xmlns:a16="http://schemas.microsoft.com/office/drawing/2014/main" id="{9A589D76-DF62-4614-A5D6-A4119F09B4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1306880" y="4016716"/>
            <a:ext cx="571155" cy="571155"/>
          </a:xfrm>
          <a:prstGeom prst="rect">
            <a:avLst/>
          </a:prstGeom>
        </p:spPr>
      </p:pic>
      <p:pic>
        <p:nvPicPr>
          <p:cNvPr id="65" name="Graphic 64" descr="Plant with solid fill">
            <a:extLst>
              <a:ext uri="{FF2B5EF4-FFF2-40B4-BE49-F238E27FC236}">
                <a16:creationId xmlns:a16="http://schemas.microsoft.com/office/drawing/2014/main" id="{829E98BB-C947-408F-9528-F30F9D6A80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352173" y="5092390"/>
            <a:ext cx="480567" cy="480567"/>
          </a:xfrm>
          <a:prstGeom prst="rect">
            <a:avLst/>
          </a:prstGeom>
        </p:spPr>
      </p:pic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D7279F50-AF77-4FE5-B35C-20D8323CE38F}"/>
              </a:ext>
            </a:extLst>
          </p:cNvPr>
          <p:cNvSpPr/>
          <p:nvPr/>
        </p:nvSpPr>
        <p:spPr>
          <a:xfrm>
            <a:off x="850973" y="5950146"/>
            <a:ext cx="1249992" cy="639741"/>
          </a:xfrm>
          <a:custGeom>
            <a:avLst/>
            <a:gdLst>
              <a:gd name="connsiteX0" fmla="*/ 1109993 w 3754363"/>
              <a:gd name="connsiteY0" fmla="*/ 469187 h 1921469"/>
              <a:gd name="connsiteX1" fmla="*/ 1109993 w 3754363"/>
              <a:gd name="connsiteY1" fmla="*/ 469187 h 1921469"/>
              <a:gd name="connsiteX2" fmla="*/ 870391 w 3754363"/>
              <a:gd name="connsiteY2" fmla="*/ 488746 h 1921469"/>
              <a:gd name="connsiteX3" fmla="*/ 718806 w 3754363"/>
              <a:gd name="connsiteY3" fmla="*/ 527865 h 1921469"/>
              <a:gd name="connsiteX4" fmla="*/ 528103 w 3754363"/>
              <a:gd name="connsiteY4" fmla="*/ 625662 h 1921469"/>
              <a:gd name="connsiteX5" fmla="*/ 459645 w 3754363"/>
              <a:gd name="connsiteY5" fmla="*/ 674560 h 1921469"/>
              <a:gd name="connsiteX6" fmla="*/ 415636 w 3754363"/>
              <a:gd name="connsiteY6" fmla="*/ 733238 h 1921469"/>
              <a:gd name="connsiteX7" fmla="*/ 410746 w 3754363"/>
              <a:gd name="connsiteY7" fmla="*/ 1051078 h 1921469"/>
              <a:gd name="connsiteX8" fmla="*/ 449865 w 3754363"/>
              <a:gd name="connsiteY8" fmla="*/ 1095086 h 1921469"/>
              <a:gd name="connsiteX9" fmla="*/ 474314 w 3754363"/>
              <a:gd name="connsiteY9" fmla="*/ 1143985 h 1921469"/>
              <a:gd name="connsiteX10" fmla="*/ 503653 w 3754363"/>
              <a:gd name="connsiteY10" fmla="*/ 1187993 h 1921469"/>
              <a:gd name="connsiteX11" fmla="*/ 493874 w 3754363"/>
              <a:gd name="connsiteY11" fmla="*/ 1222222 h 1921469"/>
              <a:gd name="connsiteX12" fmla="*/ 303170 w 3754363"/>
              <a:gd name="connsiteY12" fmla="*/ 1280900 h 1921469"/>
              <a:gd name="connsiteX13" fmla="*/ 195593 w 3754363"/>
              <a:gd name="connsiteY13" fmla="*/ 1315129 h 1921469"/>
              <a:gd name="connsiteX14" fmla="*/ 146695 w 3754363"/>
              <a:gd name="connsiteY14" fmla="*/ 1339578 h 1921469"/>
              <a:gd name="connsiteX15" fmla="*/ 83127 w 3754363"/>
              <a:gd name="connsiteY15" fmla="*/ 1393367 h 1921469"/>
              <a:gd name="connsiteX16" fmla="*/ 58678 w 3754363"/>
              <a:gd name="connsiteY16" fmla="*/ 1427595 h 1921469"/>
              <a:gd name="connsiteX17" fmla="*/ 9780 w 3754363"/>
              <a:gd name="connsiteY17" fmla="*/ 1574291 h 1921469"/>
              <a:gd name="connsiteX18" fmla="*/ 0 w 3754363"/>
              <a:gd name="connsiteY18" fmla="*/ 1632969 h 1921469"/>
              <a:gd name="connsiteX19" fmla="*/ 9780 w 3754363"/>
              <a:gd name="connsiteY19" fmla="*/ 1774774 h 1921469"/>
              <a:gd name="connsiteX20" fmla="*/ 39119 w 3754363"/>
              <a:gd name="connsiteY20" fmla="*/ 1799223 h 1921469"/>
              <a:gd name="connsiteX21" fmla="*/ 122246 w 3754363"/>
              <a:gd name="connsiteY21" fmla="*/ 1853011 h 1921469"/>
              <a:gd name="connsiteX22" fmla="*/ 210263 w 3754363"/>
              <a:gd name="connsiteY22" fmla="*/ 1877461 h 1921469"/>
              <a:gd name="connsiteX23" fmla="*/ 464535 w 3754363"/>
              <a:gd name="connsiteY23" fmla="*/ 1911690 h 1921469"/>
              <a:gd name="connsiteX24" fmla="*/ 640569 w 3754363"/>
              <a:gd name="connsiteY24" fmla="*/ 1921469 h 1921469"/>
              <a:gd name="connsiteX25" fmla="*/ 1633206 w 3754363"/>
              <a:gd name="connsiteY25" fmla="*/ 1901910 h 1921469"/>
              <a:gd name="connsiteX26" fmla="*/ 1995054 w 3754363"/>
              <a:gd name="connsiteY26" fmla="*/ 1809003 h 1921469"/>
              <a:gd name="connsiteX27" fmla="*/ 2127080 w 3754363"/>
              <a:gd name="connsiteY27" fmla="*/ 1716096 h 1921469"/>
              <a:gd name="connsiteX28" fmla="*/ 2312894 w 3754363"/>
              <a:gd name="connsiteY28" fmla="*/ 1520502 h 1921469"/>
              <a:gd name="connsiteX29" fmla="*/ 2415581 w 3754363"/>
              <a:gd name="connsiteY29" fmla="*/ 1383587 h 1921469"/>
              <a:gd name="connsiteX30" fmla="*/ 2704081 w 3754363"/>
              <a:gd name="connsiteY30" fmla="*/ 1139095 h 1921469"/>
              <a:gd name="connsiteX31" fmla="*/ 2929014 w 3754363"/>
              <a:gd name="connsiteY31" fmla="*/ 1016849 h 1921469"/>
              <a:gd name="connsiteX32" fmla="*/ 3193065 w 3754363"/>
              <a:gd name="connsiteY32" fmla="*/ 835925 h 1921469"/>
              <a:gd name="connsiteX33" fmla="*/ 3638040 w 3754363"/>
              <a:gd name="connsiteY33" fmla="*/ 562094 h 1921469"/>
              <a:gd name="connsiteX34" fmla="*/ 3716278 w 3754363"/>
              <a:gd name="connsiteY34" fmla="*/ 474077 h 1921469"/>
              <a:gd name="connsiteX35" fmla="*/ 3750507 w 3754363"/>
              <a:gd name="connsiteY35" fmla="*/ 278483 h 1921469"/>
              <a:gd name="connsiteX36" fmla="*/ 3706498 w 3754363"/>
              <a:gd name="connsiteY36" fmla="*/ 190466 h 1921469"/>
              <a:gd name="connsiteX37" fmla="*/ 3476676 w 3754363"/>
              <a:gd name="connsiteY37" fmla="*/ 48661 h 1921469"/>
              <a:gd name="connsiteX38" fmla="*/ 3325091 w 3754363"/>
              <a:gd name="connsiteY38" fmla="*/ 29101 h 1921469"/>
              <a:gd name="connsiteX39" fmla="*/ 2131970 w 3754363"/>
              <a:gd name="connsiteY39" fmla="*/ 63330 h 1921469"/>
              <a:gd name="connsiteX40" fmla="*/ 1907037 w 3754363"/>
              <a:gd name="connsiteY40" fmla="*/ 151347 h 1921469"/>
              <a:gd name="connsiteX41" fmla="*/ 1662545 w 3754363"/>
              <a:gd name="connsiteY41" fmla="*/ 249144 h 1921469"/>
              <a:gd name="connsiteX42" fmla="*/ 1559859 w 3754363"/>
              <a:gd name="connsiteY42" fmla="*/ 312712 h 1921469"/>
              <a:gd name="connsiteX43" fmla="*/ 1393604 w 3754363"/>
              <a:gd name="connsiteY43" fmla="*/ 386060 h 1921469"/>
              <a:gd name="connsiteX44" fmla="*/ 1344706 w 3754363"/>
              <a:gd name="connsiteY44" fmla="*/ 400729 h 1921469"/>
              <a:gd name="connsiteX45" fmla="*/ 1276248 w 3754363"/>
              <a:gd name="connsiteY45" fmla="*/ 430068 h 1921469"/>
              <a:gd name="connsiteX46" fmla="*/ 1109993 w 3754363"/>
              <a:gd name="connsiteY46" fmla="*/ 469187 h 1921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754363" h="1921469">
                <a:moveTo>
                  <a:pt x="1109993" y="469187"/>
                </a:moveTo>
                <a:lnTo>
                  <a:pt x="1109993" y="469187"/>
                </a:lnTo>
                <a:cubicBezTo>
                  <a:pt x="1030126" y="475707"/>
                  <a:pt x="949637" y="476859"/>
                  <a:pt x="870391" y="488746"/>
                </a:cubicBezTo>
                <a:cubicBezTo>
                  <a:pt x="818785" y="496487"/>
                  <a:pt x="768218" y="511084"/>
                  <a:pt x="718806" y="527865"/>
                </a:cubicBezTo>
                <a:cubicBezTo>
                  <a:pt x="660157" y="547784"/>
                  <a:pt x="581364" y="591300"/>
                  <a:pt x="528103" y="625662"/>
                </a:cubicBezTo>
                <a:cubicBezTo>
                  <a:pt x="504539" y="640865"/>
                  <a:pt x="479910" y="655176"/>
                  <a:pt x="459645" y="674560"/>
                </a:cubicBezTo>
                <a:cubicBezTo>
                  <a:pt x="441977" y="691460"/>
                  <a:pt x="430306" y="713679"/>
                  <a:pt x="415636" y="733238"/>
                </a:cubicBezTo>
                <a:cubicBezTo>
                  <a:pt x="387086" y="856959"/>
                  <a:pt x="379884" y="862818"/>
                  <a:pt x="410746" y="1051078"/>
                </a:cubicBezTo>
                <a:cubicBezTo>
                  <a:pt x="413921" y="1070447"/>
                  <a:pt x="438782" y="1078888"/>
                  <a:pt x="449865" y="1095086"/>
                </a:cubicBezTo>
                <a:cubicBezTo>
                  <a:pt x="460156" y="1110126"/>
                  <a:pt x="465183" y="1128214"/>
                  <a:pt x="474314" y="1143985"/>
                </a:cubicBezTo>
                <a:cubicBezTo>
                  <a:pt x="483147" y="1159243"/>
                  <a:pt x="493873" y="1173324"/>
                  <a:pt x="503653" y="1187993"/>
                </a:cubicBezTo>
                <a:cubicBezTo>
                  <a:pt x="500393" y="1199403"/>
                  <a:pt x="504082" y="1216173"/>
                  <a:pt x="493874" y="1222222"/>
                </a:cubicBezTo>
                <a:cubicBezTo>
                  <a:pt x="399979" y="1277864"/>
                  <a:pt x="386866" y="1255148"/>
                  <a:pt x="303170" y="1280900"/>
                </a:cubicBezTo>
                <a:cubicBezTo>
                  <a:pt x="154236" y="1326725"/>
                  <a:pt x="324037" y="1289440"/>
                  <a:pt x="195593" y="1315129"/>
                </a:cubicBezTo>
                <a:cubicBezTo>
                  <a:pt x="179294" y="1323279"/>
                  <a:pt x="162245" y="1330076"/>
                  <a:pt x="146695" y="1339578"/>
                </a:cubicBezTo>
                <a:cubicBezTo>
                  <a:pt x="127031" y="1351595"/>
                  <a:pt x="98825" y="1374530"/>
                  <a:pt x="83127" y="1393367"/>
                </a:cubicBezTo>
                <a:cubicBezTo>
                  <a:pt x="74151" y="1404138"/>
                  <a:pt x="66828" y="1416186"/>
                  <a:pt x="58678" y="1427595"/>
                </a:cubicBezTo>
                <a:cubicBezTo>
                  <a:pt x="43766" y="1469348"/>
                  <a:pt x="20340" y="1532053"/>
                  <a:pt x="9780" y="1574291"/>
                </a:cubicBezTo>
                <a:cubicBezTo>
                  <a:pt x="4971" y="1593528"/>
                  <a:pt x="3260" y="1613410"/>
                  <a:pt x="0" y="1632969"/>
                </a:cubicBezTo>
                <a:cubicBezTo>
                  <a:pt x="3260" y="1680237"/>
                  <a:pt x="-1072" y="1728653"/>
                  <a:pt x="9780" y="1774774"/>
                </a:cubicBezTo>
                <a:cubicBezTo>
                  <a:pt x="12696" y="1787166"/>
                  <a:pt x="28669" y="1791953"/>
                  <a:pt x="39119" y="1799223"/>
                </a:cubicBezTo>
                <a:cubicBezTo>
                  <a:pt x="66212" y="1818070"/>
                  <a:pt x="90446" y="1844177"/>
                  <a:pt x="122246" y="1853011"/>
                </a:cubicBezTo>
                <a:cubicBezTo>
                  <a:pt x="151585" y="1861161"/>
                  <a:pt x="180489" y="1871081"/>
                  <a:pt x="210263" y="1877461"/>
                </a:cubicBezTo>
                <a:cubicBezTo>
                  <a:pt x="283537" y="1893163"/>
                  <a:pt x="391607" y="1905993"/>
                  <a:pt x="464535" y="1911690"/>
                </a:cubicBezTo>
                <a:cubicBezTo>
                  <a:pt x="523125" y="1916267"/>
                  <a:pt x="581891" y="1918209"/>
                  <a:pt x="640569" y="1921469"/>
                </a:cubicBezTo>
                <a:cubicBezTo>
                  <a:pt x="971448" y="1914949"/>
                  <a:pt x="1302545" y="1915574"/>
                  <a:pt x="1633206" y="1901910"/>
                </a:cubicBezTo>
                <a:cubicBezTo>
                  <a:pt x="1750069" y="1897081"/>
                  <a:pt x="1890401" y="1863018"/>
                  <a:pt x="1995054" y="1809003"/>
                </a:cubicBezTo>
                <a:cubicBezTo>
                  <a:pt x="2042873" y="1784322"/>
                  <a:pt x="2084499" y="1749000"/>
                  <a:pt x="2127080" y="1716096"/>
                </a:cubicBezTo>
                <a:cubicBezTo>
                  <a:pt x="2209716" y="1652241"/>
                  <a:pt x="2244612" y="1606667"/>
                  <a:pt x="2312894" y="1520502"/>
                </a:cubicBezTo>
                <a:cubicBezTo>
                  <a:pt x="2348326" y="1475791"/>
                  <a:pt x="2377837" y="1426364"/>
                  <a:pt x="2415581" y="1383587"/>
                </a:cubicBezTo>
                <a:cubicBezTo>
                  <a:pt x="2482225" y="1308058"/>
                  <a:pt x="2626648" y="1188805"/>
                  <a:pt x="2704081" y="1139095"/>
                </a:cubicBezTo>
                <a:cubicBezTo>
                  <a:pt x="2775892" y="1092994"/>
                  <a:pt x="2856487" y="1061816"/>
                  <a:pt x="2929014" y="1016849"/>
                </a:cubicBezTo>
                <a:cubicBezTo>
                  <a:pt x="3019695" y="960627"/>
                  <a:pt x="3102926" y="893013"/>
                  <a:pt x="3193065" y="835925"/>
                </a:cubicBezTo>
                <a:cubicBezTo>
                  <a:pt x="3310532" y="761529"/>
                  <a:pt x="3555916" y="654483"/>
                  <a:pt x="3638040" y="562094"/>
                </a:cubicBezTo>
                <a:lnTo>
                  <a:pt x="3716278" y="474077"/>
                </a:lnTo>
                <a:cubicBezTo>
                  <a:pt x="3736314" y="410629"/>
                  <a:pt x="3764776" y="348046"/>
                  <a:pt x="3750507" y="278483"/>
                </a:cubicBezTo>
                <a:cubicBezTo>
                  <a:pt x="3743916" y="246350"/>
                  <a:pt x="3726897" y="216154"/>
                  <a:pt x="3706498" y="190466"/>
                </a:cubicBezTo>
                <a:cubicBezTo>
                  <a:pt x="3650611" y="120090"/>
                  <a:pt x="3560812" y="72500"/>
                  <a:pt x="3476676" y="48661"/>
                </a:cubicBezTo>
                <a:cubicBezTo>
                  <a:pt x="3427658" y="34773"/>
                  <a:pt x="3375619" y="35621"/>
                  <a:pt x="3325091" y="29101"/>
                </a:cubicBezTo>
                <a:cubicBezTo>
                  <a:pt x="2908134" y="30988"/>
                  <a:pt x="2517443" y="-56595"/>
                  <a:pt x="2131970" y="63330"/>
                </a:cubicBezTo>
                <a:cubicBezTo>
                  <a:pt x="2038560" y="92391"/>
                  <a:pt x="1999645" y="115030"/>
                  <a:pt x="1907037" y="151347"/>
                </a:cubicBezTo>
                <a:cubicBezTo>
                  <a:pt x="1828509" y="182142"/>
                  <a:pt x="1738059" y="209671"/>
                  <a:pt x="1662545" y="249144"/>
                </a:cubicBezTo>
                <a:cubicBezTo>
                  <a:pt x="1626869" y="267793"/>
                  <a:pt x="1595132" y="293311"/>
                  <a:pt x="1559859" y="312712"/>
                </a:cubicBezTo>
                <a:cubicBezTo>
                  <a:pt x="1518839" y="335273"/>
                  <a:pt x="1440609" y="369138"/>
                  <a:pt x="1393604" y="386060"/>
                </a:cubicBezTo>
                <a:cubicBezTo>
                  <a:pt x="1377593" y="391824"/>
                  <a:pt x="1360640" y="394754"/>
                  <a:pt x="1344706" y="400729"/>
                </a:cubicBezTo>
                <a:cubicBezTo>
                  <a:pt x="1321460" y="409446"/>
                  <a:pt x="1300382" y="424243"/>
                  <a:pt x="1276248" y="430068"/>
                </a:cubicBezTo>
                <a:lnTo>
                  <a:pt x="1109993" y="469187"/>
                </a:lnTo>
                <a:close/>
              </a:path>
            </a:pathLst>
          </a:custGeom>
          <a:solidFill>
            <a:srgbClr val="97E9FF">
              <a:alpha val="69804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2C70DD99-458B-4852-8491-84267A29AAE5}"/>
              </a:ext>
            </a:extLst>
          </p:cNvPr>
          <p:cNvSpPr/>
          <p:nvPr/>
        </p:nvSpPr>
        <p:spPr>
          <a:xfrm>
            <a:off x="430364" y="1377085"/>
            <a:ext cx="2000018" cy="5422499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Equals 36">
            <a:extLst>
              <a:ext uri="{FF2B5EF4-FFF2-40B4-BE49-F238E27FC236}">
                <a16:creationId xmlns:a16="http://schemas.microsoft.com/office/drawing/2014/main" id="{A03E505F-8682-4771-B7B2-54F3E7EDC15E}"/>
              </a:ext>
            </a:extLst>
          </p:cNvPr>
          <p:cNvSpPr/>
          <p:nvPr/>
        </p:nvSpPr>
        <p:spPr>
          <a:xfrm>
            <a:off x="2596505" y="3987108"/>
            <a:ext cx="870391" cy="444975"/>
          </a:xfrm>
          <a:prstGeom prst="mathEqual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B2C3C40C-E2E3-4FA0-B522-2CC2CE43F75E}"/>
              </a:ext>
            </a:extLst>
          </p:cNvPr>
          <p:cNvSpPr/>
          <p:nvPr/>
        </p:nvSpPr>
        <p:spPr>
          <a:xfrm>
            <a:off x="5770731" y="3446500"/>
            <a:ext cx="2948669" cy="1509118"/>
          </a:xfrm>
          <a:custGeom>
            <a:avLst/>
            <a:gdLst>
              <a:gd name="connsiteX0" fmla="*/ 1109993 w 3754363"/>
              <a:gd name="connsiteY0" fmla="*/ 469187 h 1921469"/>
              <a:gd name="connsiteX1" fmla="*/ 1109993 w 3754363"/>
              <a:gd name="connsiteY1" fmla="*/ 469187 h 1921469"/>
              <a:gd name="connsiteX2" fmla="*/ 870391 w 3754363"/>
              <a:gd name="connsiteY2" fmla="*/ 488746 h 1921469"/>
              <a:gd name="connsiteX3" fmla="*/ 718806 w 3754363"/>
              <a:gd name="connsiteY3" fmla="*/ 527865 h 1921469"/>
              <a:gd name="connsiteX4" fmla="*/ 528103 w 3754363"/>
              <a:gd name="connsiteY4" fmla="*/ 625662 h 1921469"/>
              <a:gd name="connsiteX5" fmla="*/ 459645 w 3754363"/>
              <a:gd name="connsiteY5" fmla="*/ 674560 h 1921469"/>
              <a:gd name="connsiteX6" fmla="*/ 415636 w 3754363"/>
              <a:gd name="connsiteY6" fmla="*/ 733238 h 1921469"/>
              <a:gd name="connsiteX7" fmla="*/ 410746 w 3754363"/>
              <a:gd name="connsiteY7" fmla="*/ 1051078 h 1921469"/>
              <a:gd name="connsiteX8" fmla="*/ 449865 w 3754363"/>
              <a:gd name="connsiteY8" fmla="*/ 1095086 h 1921469"/>
              <a:gd name="connsiteX9" fmla="*/ 474314 w 3754363"/>
              <a:gd name="connsiteY9" fmla="*/ 1143985 h 1921469"/>
              <a:gd name="connsiteX10" fmla="*/ 503653 w 3754363"/>
              <a:gd name="connsiteY10" fmla="*/ 1187993 h 1921469"/>
              <a:gd name="connsiteX11" fmla="*/ 493874 w 3754363"/>
              <a:gd name="connsiteY11" fmla="*/ 1222222 h 1921469"/>
              <a:gd name="connsiteX12" fmla="*/ 303170 w 3754363"/>
              <a:gd name="connsiteY12" fmla="*/ 1280900 h 1921469"/>
              <a:gd name="connsiteX13" fmla="*/ 195593 w 3754363"/>
              <a:gd name="connsiteY13" fmla="*/ 1315129 h 1921469"/>
              <a:gd name="connsiteX14" fmla="*/ 146695 w 3754363"/>
              <a:gd name="connsiteY14" fmla="*/ 1339578 h 1921469"/>
              <a:gd name="connsiteX15" fmla="*/ 83127 w 3754363"/>
              <a:gd name="connsiteY15" fmla="*/ 1393367 h 1921469"/>
              <a:gd name="connsiteX16" fmla="*/ 58678 w 3754363"/>
              <a:gd name="connsiteY16" fmla="*/ 1427595 h 1921469"/>
              <a:gd name="connsiteX17" fmla="*/ 9780 w 3754363"/>
              <a:gd name="connsiteY17" fmla="*/ 1574291 h 1921469"/>
              <a:gd name="connsiteX18" fmla="*/ 0 w 3754363"/>
              <a:gd name="connsiteY18" fmla="*/ 1632969 h 1921469"/>
              <a:gd name="connsiteX19" fmla="*/ 9780 w 3754363"/>
              <a:gd name="connsiteY19" fmla="*/ 1774774 h 1921469"/>
              <a:gd name="connsiteX20" fmla="*/ 39119 w 3754363"/>
              <a:gd name="connsiteY20" fmla="*/ 1799223 h 1921469"/>
              <a:gd name="connsiteX21" fmla="*/ 122246 w 3754363"/>
              <a:gd name="connsiteY21" fmla="*/ 1853011 h 1921469"/>
              <a:gd name="connsiteX22" fmla="*/ 210263 w 3754363"/>
              <a:gd name="connsiteY22" fmla="*/ 1877461 h 1921469"/>
              <a:gd name="connsiteX23" fmla="*/ 464535 w 3754363"/>
              <a:gd name="connsiteY23" fmla="*/ 1911690 h 1921469"/>
              <a:gd name="connsiteX24" fmla="*/ 640569 w 3754363"/>
              <a:gd name="connsiteY24" fmla="*/ 1921469 h 1921469"/>
              <a:gd name="connsiteX25" fmla="*/ 1633206 w 3754363"/>
              <a:gd name="connsiteY25" fmla="*/ 1901910 h 1921469"/>
              <a:gd name="connsiteX26" fmla="*/ 1995054 w 3754363"/>
              <a:gd name="connsiteY26" fmla="*/ 1809003 h 1921469"/>
              <a:gd name="connsiteX27" fmla="*/ 2127080 w 3754363"/>
              <a:gd name="connsiteY27" fmla="*/ 1716096 h 1921469"/>
              <a:gd name="connsiteX28" fmla="*/ 2312894 w 3754363"/>
              <a:gd name="connsiteY28" fmla="*/ 1520502 h 1921469"/>
              <a:gd name="connsiteX29" fmla="*/ 2415581 w 3754363"/>
              <a:gd name="connsiteY29" fmla="*/ 1383587 h 1921469"/>
              <a:gd name="connsiteX30" fmla="*/ 2704081 w 3754363"/>
              <a:gd name="connsiteY30" fmla="*/ 1139095 h 1921469"/>
              <a:gd name="connsiteX31" fmla="*/ 2929014 w 3754363"/>
              <a:gd name="connsiteY31" fmla="*/ 1016849 h 1921469"/>
              <a:gd name="connsiteX32" fmla="*/ 3193065 w 3754363"/>
              <a:gd name="connsiteY32" fmla="*/ 835925 h 1921469"/>
              <a:gd name="connsiteX33" fmla="*/ 3638040 w 3754363"/>
              <a:gd name="connsiteY33" fmla="*/ 562094 h 1921469"/>
              <a:gd name="connsiteX34" fmla="*/ 3716278 w 3754363"/>
              <a:gd name="connsiteY34" fmla="*/ 474077 h 1921469"/>
              <a:gd name="connsiteX35" fmla="*/ 3750507 w 3754363"/>
              <a:gd name="connsiteY35" fmla="*/ 278483 h 1921469"/>
              <a:gd name="connsiteX36" fmla="*/ 3706498 w 3754363"/>
              <a:gd name="connsiteY36" fmla="*/ 190466 h 1921469"/>
              <a:gd name="connsiteX37" fmla="*/ 3476676 w 3754363"/>
              <a:gd name="connsiteY37" fmla="*/ 48661 h 1921469"/>
              <a:gd name="connsiteX38" fmla="*/ 3325091 w 3754363"/>
              <a:gd name="connsiteY38" fmla="*/ 29101 h 1921469"/>
              <a:gd name="connsiteX39" fmla="*/ 2131970 w 3754363"/>
              <a:gd name="connsiteY39" fmla="*/ 63330 h 1921469"/>
              <a:gd name="connsiteX40" fmla="*/ 1907037 w 3754363"/>
              <a:gd name="connsiteY40" fmla="*/ 151347 h 1921469"/>
              <a:gd name="connsiteX41" fmla="*/ 1662545 w 3754363"/>
              <a:gd name="connsiteY41" fmla="*/ 249144 h 1921469"/>
              <a:gd name="connsiteX42" fmla="*/ 1559859 w 3754363"/>
              <a:gd name="connsiteY42" fmla="*/ 312712 h 1921469"/>
              <a:gd name="connsiteX43" fmla="*/ 1393604 w 3754363"/>
              <a:gd name="connsiteY43" fmla="*/ 386060 h 1921469"/>
              <a:gd name="connsiteX44" fmla="*/ 1344706 w 3754363"/>
              <a:gd name="connsiteY44" fmla="*/ 400729 h 1921469"/>
              <a:gd name="connsiteX45" fmla="*/ 1276248 w 3754363"/>
              <a:gd name="connsiteY45" fmla="*/ 430068 h 1921469"/>
              <a:gd name="connsiteX46" fmla="*/ 1109993 w 3754363"/>
              <a:gd name="connsiteY46" fmla="*/ 469187 h 1921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754363" h="1921469">
                <a:moveTo>
                  <a:pt x="1109993" y="469187"/>
                </a:moveTo>
                <a:lnTo>
                  <a:pt x="1109993" y="469187"/>
                </a:lnTo>
                <a:cubicBezTo>
                  <a:pt x="1030126" y="475707"/>
                  <a:pt x="949637" y="476859"/>
                  <a:pt x="870391" y="488746"/>
                </a:cubicBezTo>
                <a:cubicBezTo>
                  <a:pt x="818785" y="496487"/>
                  <a:pt x="768218" y="511084"/>
                  <a:pt x="718806" y="527865"/>
                </a:cubicBezTo>
                <a:cubicBezTo>
                  <a:pt x="660157" y="547784"/>
                  <a:pt x="581364" y="591300"/>
                  <a:pt x="528103" y="625662"/>
                </a:cubicBezTo>
                <a:cubicBezTo>
                  <a:pt x="504539" y="640865"/>
                  <a:pt x="479910" y="655176"/>
                  <a:pt x="459645" y="674560"/>
                </a:cubicBezTo>
                <a:cubicBezTo>
                  <a:pt x="441977" y="691460"/>
                  <a:pt x="430306" y="713679"/>
                  <a:pt x="415636" y="733238"/>
                </a:cubicBezTo>
                <a:cubicBezTo>
                  <a:pt x="387086" y="856959"/>
                  <a:pt x="379884" y="862818"/>
                  <a:pt x="410746" y="1051078"/>
                </a:cubicBezTo>
                <a:cubicBezTo>
                  <a:pt x="413921" y="1070447"/>
                  <a:pt x="438782" y="1078888"/>
                  <a:pt x="449865" y="1095086"/>
                </a:cubicBezTo>
                <a:cubicBezTo>
                  <a:pt x="460156" y="1110126"/>
                  <a:pt x="465183" y="1128214"/>
                  <a:pt x="474314" y="1143985"/>
                </a:cubicBezTo>
                <a:cubicBezTo>
                  <a:pt x="483147" y="1159243"/>
                  <a:pt x="493873" y="1173324"/>
                  <a:pt x="503653" y="1187993"/>
                </a:cubicBezTo>
                <a:cubicBezTo>
                  <a:pt x="500393" y="1199403"/>
                  <a:pt x="504082" y="1216173"/>
                  <a:pt x="493874" y="1222222"/>
                </a:cubicBezTo>
                <a:cubicBezTo>
                  <a:pt x="399979" y="1277864"/>
                  <a:pt x="386866" y="1255148"/>
                  <a:pt x="303170" y="1280900"/>
                </a:cubicBezTo>
                <a:cubicBezTo>
                  <a:pt x="154236" y="1326725"/>
                  <a:pt x="324037" y="1289440"/>
                  <a:pt x="195593" y="1315129"/>
                </a:cubicBezTo>
                <a:cubicBezTo>
                  <a:pt x="179294" y="1323279"/>
                  <a:pt x="162245" y="1330076"/>
                  <a:pt x="146695" y="1339578"/>
                </a:cubicBezTo>
                <a:cubicBezTo>
                  <a:pt x="127031" y="1351595"/>
                  <a:pt x="98825" y="1374530"/>
                  <a:pt x="83127" y="1393367"/>
                </a:cubicBezTo>
                <a:cubicBezTo>
                  <a:pt x="74151" y="1404138"/>
                  <a:pt x="66828" y="1416186"/>
                  <a:pt x="58678" y="1427595"/>
                </a:cubicBezTo>
                <a:cubicBezTo>
                  <a:pt x="43766" y="1469348"/>
                  <a:pt x="20340" y="1532053"/>
                  <a:pt x="9780" y="1574291"/>
                </a:cubicBezTo>
                <a:cubicBezTo>
                  <a:pt x="4971" y="1593528"/>
                  <a:pt x="3260" y="1613410"/>
                  <a:pt x="0" y="1632969"/>
                </a:cubicBezTo>
                <a:cubicBezTo>
                  <a:pt x="3260" y="1680237"/>
                  <a:pt x="-1072" y="1728653"/>
                  <a:pt x="9780" y="1774774"/>
                </a:cubicBezTo>
                <a:cubicBezTo>
                  <a:pt x="12696" y="1787166"/>
                  <a:pt x="28669" y="1791953"/>
                  <a:pt x="39119" y="1799223"/>
                </a:cubicBezTo>
                <a:cubicBezTo>
                  <a:pt x="66212" y="1818070"/>
                  <a:pt x="90446" y="1844177"/>
                  <a:pt x="122246" y="1853011"/>
                </a:cubicBezTo>
                <a:cubicBezTo>
                  <a:pt x="151585" y="1861161"/>
                  <a:pt x="180489" y="1871081"/>
                  <a:pt x="210263" y="1877461"/>
                </a:cubicBezTo>
                <a:cubicBezTo>
                  <a:pt x="283537" y="1893163"/>
                  <a:pt x="391607" y="1905993"/>
                  <a:pt x="464535" y="1911690"/>
                </a:cubicBezTo>
                <a:cubicBezTo>
                  <a:pt x="523125" y="1916267"/>
                  <a:pt x="581891" y="1918209"/>
                  <a:pt x="640569" y="1921469"/>
                </a:cubicBezTo>
                <a:cubicBezTo>
                  <a:pt x="971448" y="1914949"/>
                  <a:pt x="1302545" y="1915574"/>
                  <a:pt x="1633206" y="1901910"/>
                </a:cubicBezTo>
                <a:cubicBezTo>
                  <a:pt x="1750069" y="1897081"/>
                  <a:pt x="1890401" y="1863018"/>
                  <a:pt x="1995054" y="1809003"/>
                </a:cubicBezTo>
                <a:cubicBezTo>
                  <a:pt x="2042873" y="1784322"/>
                  <a:pt x="2084499" y="1749000"/>
                  <a:pt x="2127080" y="1716096"/>
                </a:cubicBezTo>
                <a:cubicBezTo>
                  <a:pt x="2209716" y="1652241"/>
                  <a:pt x="2244612" y="1606667"/>
                  <a:pt x="2312894" y="1520502"/>
                </a:cubicBezTo>
                <a:cubicBezTo>
                  <a:pt x="2348326" y="1475791"/>
                  <a:pt x="2377837" y="1426364"/>
                  <a:pt x="2415581" y="1383587"/>
                </a:cubicBezTo>
                <a:cubicBezTo>
                  <a:pt x="2482225" y="1308058"/>
                  <a:pt x="2626648" y="1188805"/>
                  <a:pt x="2704081" y="1139095"/>
                </a:cubicBezTo>
                <a:cubicBezTo>
                  <a:pt x="2775892" y="1092994"/>
                  <a:pt x="2856487" y="1061816"/>
                  <a:pt x="2929014" y="1016849"/>
                </a:cubicBezTo>
                <a:cubicBezTo>
                  <a:pt x="3019695" y="960627"/>
                  <a:pt x="3102926" y="893013"/>
                  <a:pt x="3193065" y="835925"/>
                </a:cubicBezTo>
                <a:cubicBezTo>
                  <a:pt x="3310532" y="761529"/>
                  <a:pt x="3555916" y="654483"/>
                  <a:pt x="3638040" y="562094"/>
                </a:cubicBezTo>
                <a:lnTo>
                  <a:pt x="3716278" y="474077"/>
                </a:lnTo>
                <a:cubicBezTo>
                  <a:pt x="3736314" y="410629"/>
                  <a:pt x="3764776" y="348046"/>
                  <a:pt x="3750507" y="278483"/>
                </a:cubicBezTo>
                <a:cubicBezTo>
                  <a:pt x="3743916" y="246350"/>
                  <a:pt x="3726897" y="216154"/>
                  <a:pt x="3706498" y="190466"/>
                </a:cubicBezTo>
                <a:cubicBezTo>
                  <a:pt x="3650611" y="120090"/>
                  <a:pt x="3560812" y="72500"/>
                  <a:pt x="3476676" y="48661"/>
                </a:cubicBezTo>
                <a:cubicBezTo>
                  <a:pt x="3427658" y="34773"/>
                  <a:pt x="3375619" y="35621"/>
                  <a:pt x="3325091" y="29101"/>
                </a:cubicBezTo>
                <a:cubicBezTo>
                  <a:pt x="2908134" y="30988"/>
                  <a:pt x="2517443" y="-56595"/>
                  <a:pt x="2131970" y="63330"/>
                </a:cubicBezTo>
                <a:cubicBezTo>
                  <a:pt x="2038560" y="92391"/>
                  <a:pt x="1999645" y="115030"/>
                  <a:pt x="1907037" y="151347"/>
                </a:cubicBezTo>
                <a:cubicBezTo>
                  <a:pt x="1828509" y="182142"/>
                  <a:pt x="1738059" y="209671"/>
                  <a:pt x="1662545" y="249144"/>
                </a:cubicBezTo>
                <a:cubicBezTo>
                  <a:pt x="1626869" y="267793"/>
                  <a:pt x="1595132" y="293311"/>
                  <a:pt x="1559859" y="312712"/>
                </a:cubicBezTo>
                <a:cubicBezTo>
                  <a:pt x="1518839" y="335273"/>
                  <a:pt x="1440609" y="369138"/>
                  <a:pt x="1393604" y="386060"/>
                </a:cubicBezTo>
                <a:cubicBezTo>
                  <a:pt x="1377593" y="391824"/>
                  <a:pt x="1360640" y="394754"/>
                  <a:pt x="1344706" y="400729"/>
                </a:cubicBezTo>
                <a:cubicBezTo>
                  <a:pt x="1321460" y="409446"/>
                  <a:pt x="1300382" y="424243"/>
                  <a:pt x="1276248" y="430068"/>
                </a:cubicBezTo>
                <a:lnTo>
                  <a:pt x="1109993" y="469187"/>
                </a:lnTo>
                <a:close/>
              </a:path>
            </a:pathLst>
          </a:custGeom>
          <a:solidFill>
            <a:srgbClr val="97E9FF">
              <a:alpha val="69804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7" name="Graphic 96" descr="Rubber duck with solid fill">
            <a:extLst>
              <a:ext uri="{FF2B5EF4-FFF2-40B4-BE49-F238E27FC236}">
                <a16:creationId xmlns:a16="http://schemas.microsoft.com/office/drawing/2014/main" id="{880EC0D2-5B54-417F-A635-12F119670A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7288357" y="2981296"/>
            <a:ext cx="853545" cy="853545"/>
          </a:xfrm>
          <a:prstGeom prst="rect">
            <a:avLst/>
          </a:prstGeom>
        </p:spPr>
      </p:pic>
      <p:pic>
        <p:nvPicPr>
          <p:cNvPr id="103" name="Graphic 102" descr="Rubber duck with solid fill">
            <a:extLst>
              <a:ext uri="{FF2B5EF4-FFF2-40B4-BE49-F238E27FC236}">
                <a16:creationId xmlns:a16="http://schemas.microsoft.com/office/drawing/2014/main" id="{BF33D07F-0892-4BE8-8D40-D39BC68902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6861584" y="4041586"/>
            <a:ext cx="853545" cy="853545"/>
          </a:xfrm>
          <a:prstGeom prst="rect">
            <a:avLst/>
          </a:prstGeom>
        </p:spPr>
      </p:pic>
      <p:pic>
        <p:nvPicPr>
          <p:cNvPr id="105" name="Graphic 104" descr="Plant with solid fill">
            <a:extLst>
              <a:ext uri="{FF2B5EF4-FFF2-40B4-BE49-F238E27FC236}">
                <a16:creationId xmlns:a16="http://schemas.microsoft.com/office/drawing/2014/main" id="{D3846662-1E77-4C10-BF98-75A6CD579C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792482" y="4333968"/>
            <a:ext cx="718168" cy="718168"/>
          </a:xfrm>
          <a:prstGeom prst="rect">
            <a:avLst/>
          </a:prstGeom>
        </p:spPr>
      </p:pic>
      <p:sp>
        <p:nvSpPr>
          <p:cNvPr id="106" name="Diamond 105">
            <a:extLst>
              <a:ext uri="{FF2B5EF4-FFF2-40B4-BE49-F238E27FC236}">
                <a16:creationId xmlns:a16="http://schemas.microsoft.com/office/drawing/2014/main" id="{818ADAE1-5203-4ACB-94B8-E6E3C433B803}"/>
              </a:ext>
            </a:extLst>
          </p:cNvPr>
          <p:cNvSpPr/>
          <p:nvPr/>
        </p:nvSpPr>
        <p:spPr>
          <a:xfrm>
            <a:off x="4366628" y="3474607"/>
            <a:ext cx="1393228" cy="1393228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4X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9919486-5209-48CE-B89E-FB905C8DE38F}"/>
              </a:ext>
            </a:extLst>
          </p:cNvPr>
          <p:cNvSpPr/>
          <p:nvPr/>
        </p:nvSpPr>
        <p:spPr>
          <a:xfrm>
            <a:off x="3228927" y="5063248"/>
            <a:ext cx="70342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i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badi" panose="020B0604020104020204" pitchFamily="34" charset="0"/>
              </a:rPr>
              <a:t>Everybody has the GCF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4117C74B-B1FD-4B39-980B-28303997D47B}"/>
              </a:ext>
            </a:extLst>
          </p:cNvPr>
          <p:cNvCxnSpPr/>
          <p:nvPr/>
        </p:nvCxnSpPr>
        <p:spPr>
          <a:xfrm>
            <a:off x="5129442" y="1642986"/>
            <a:ext cx="1242019" cy="183162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D281A0F6-0C62-421D-9F46-4F4989A51CD8}"/>
              </a:ext>
            </a:extLst>
          </p:cNvPr>
          <p:cNvCxnSpPr>
            <a:cxnSpLocks/>
          </p:cNvCxnSpPr>
          <p:nvPr/>
        </p:nvCxnSpPr>
        <p:spPr>
          <a:xfrm flipH="1">
            <a:off x="8572389" y="1575929"/>
            <a:ext cx="1260764" cy="179970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6199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CAA1142F-F325-4881-A8A5-FF79868C1C48}"/>
              </a:ext>
            </a:extLst>
          </p:cNvPr>
          <p:cNvGrpSpPr/>
          <p:nvPr/>
        </p:nvGrpSpPr>
        <p:grpSpPr>
          <a:xfrm>
            <a:off x="3306521" y="154529"/>
            <a:ext cx="2460415" cy="1727941"/>
            <a:chOff x="2239546" y="586373"/>
            <a:chExt cx="3754363" cy="2636676"/>
          </a:xfrm>
        </p:grpSpPr>
        <p:sp>
          <p:nvSpPr>
            <p:cNvPr id="2" name="Freeform: Shape 1">
              <a:extLst>
                <a:ext uri="{FF2B5EF4-FFF2-40B4-BE49-F238E27FC236}">
                  <a16:creationId xmlns:a16="http://schemas.microsoft.com/office/drawing/2014/main" id="{429DCF09-BC0C-40CE-BCE3-C645C5150F21}"/>
                </a:ext>
              </a:extLst>
            </p:cNvPr>
            <p:cNvSpPr/>
            <p:nvPr/>
          </p:nvSpPr>
          <p:spPr>
            <a:xfrm>
              <a:off x="2239546" y="1178689"/>
              <a:ext cx="3754363" cy="1921469"/>
            </a:xfrm>
            <a:custGeom>
              <a:avLst/>
              <a:gdLst>
                <a:gd name="connsiteX0" fmla="*/ 1109993 w 3754363"/>
                <a:gd name="connsiteY0" fmla="*/ 469187 h 1921469"/>
                <a:gd name="connsiteX1" fmla="*/ 1109993 w 3754363"/>
                <a:gd name="connsiteY1" fmla="*/ 469187 h 1921469"/>
                <a:gd name="connsiteX2" fmla="*/ 870391 w 3754363"/>
                <a:gd name="connsiteY2" fmla="*/ 488746 h 1921469"/>
                <a:gd name="connsiteX3" fmla="*/ 718806 w 3754363"/>
                <a:gd name="connsiteY3" fmla="*/ 527865 h 1921469"/>
                <a:gd name="connsiteX4" fmla="*/ 528103 w 3754363"/>
                <a:gd name="connsiteY4" fmla="*/ 625662 h 1921469"/>
                <a:gd name="connsiteX5" fmla="*/ 459645 w 3754363"/>
                <a:gd name="connsiteY5" fmla="*/ 674560 h 1921469"/>
                <a:gd name="connsiteX6" fmla="*/ 415636 w 3754363"/>
                <a:gd name="connsiteY6" fmla="*/ 733238 h 1921469"/>
                <a:gd name="connsiteX7" fmla="*/ 410746 w 3754363"/>
                <a:gd name="connsiteY7" fmla="*/ 1051078 h 1921469"/>
                <a:gd name="connsiteX8" fmla="*/ 449865 w 3754363"/>
                <a:gd name="connsiteY8" fmla="*/ 1095086 h 1921469"/>
                <a:gd name="connsiteX9" fmla="*/ 474314 w 3754363"/>
                <a:gd name="connsiteY9" fmla="*/ 1143985 h 1921469"/>
                <a:gd name="connsiteX10" fmla="*/ 503653 w 3754363"/>
                <a:gd name="connsiteY10" fmla="*/ 1187993 h 1921469"/>
                <a:gd name="connsiteX11" fmla="*/ 493874 w 3754363"/>
                <a:gd name="connsiteY11" fmla="*/ 1222222 h 1921469"/>
                <a:gd name="connsiteX12" fmla="*/ 303170 w 3754363"/>
                <a:gd name="connsiteY12" fmla="*/ 1280900 h 1921469"/>
                <a:gd name="connsiteX13" fmla="*/ 195593 w 3754363"/>
                <a:gd name="connsiteY13" fmla="*/ 1315129 h 1921469"/>
                <a:gd name="connsiteX14" fmla="*/ 146695 w 3754363"/>
                <a:gd name="connsiteY14" fmla="*/ 1339578 h 1921469"/>
                <a:gd name="connsiteX15" fmla="*/ 83127 w 3754363"/>
                <a:gd name="connsiteY15" fmla="*/ 1393367 h 1921469"/>
                <a:gd name="connsiteX16" fmla="*/ 58678 w 3754363"/>
                <a:gd name="connsiteY16" fmla="*/ 1427595 h 1921469"/>
                <a:gd name="connsiteX17" fmla="*/ 9780 w 3754363"/>
                <a:gd name="connsiteY17" fmla="*/ 1574291 h 1921469"/>
                <a:gd name="connsiteX18" fmla="*/ 0 w 3754363"/>
                <a:gd name="connsiteY18" fmla="*/ 1632969 h 1921469"/>
                <a:gd name="connsiteX19" fmla="*/ 9780 w 3754363"/>
                <a:gd name="connsiteY19" fmla="*/ 1774774 h 1921469"/>
                <a:gd name="connsiteX20" fmla="*/ 39119 w 3754363"/>
                <a:gd name="connsiteY20" fmla="*/ 1799223 h 1921469"/>
                <a:gd name="connsiteX21" fmla="*/ 122246 w 3754363"/>
                <a:gd name="connsiteY21" fmla="*/ 1853011 h 1921469"/>
                <a:gd name="connsiteX22" fmla="*/ 210263 w 3754363"/>
                <a:gd name="connsiteY22" fmla="*/ 1877461 h 1921469"/>
                <a:gd name="connsiteX23" fmla="*/ 464535 w 3754363"/>
                <a:gd name="connsiteY23" fmla="*/ 1911690 h 1921469"/>
                <a:gd name="connsiteX24" fmla="*/ 640569 w 3754363"/>
                <a:gd name="connsiteY24" fmla="*/ 1921469 h 1921469"/>
                <a:gd name="connsiteX25" fmla="*/ 1633206 w 3754363"/>
                <a:gd name="connsiteY25" fmla="*/ 1901910 h 1921469"/>
                <a:gd name="connsiteX26" fmla="*/ 1995054 w 3754363"/>
                <a:gd name="connsiteY26" fmla="*/ 1809003 h 1921469"/>
                <a:gd name="connsiteX27" fmla="*/ 2127080 w 3754363"/>
                <a:gd name="connsiteY27" fmla="*/ 1716096 h 1921469"/>
                <a:gd name="connsiteX28" fmla="*/ 2312894 w 3754363"/>
                <a:gd name="connsiteY28" fmla="*/ 1520502 h 1921469"/>
                <a:gd name="connsiteX29" fmla="*/ 2415581 w 3754363"/>
                <a:gd name="connsiteY29" fmla="*/ 1383587 h 1921469"/>
                <a:gd name="connsiteX30" fmla="*/ 2704081 w 3754363"/>
                <a:gd name="connsiteY30" fmla="*/ 1139095 h 1921469"/>
                <a:gd name="connsiteX31" fmla="*/ 2929014 w 3754363"/>
                <a:gd name="connsiteY31" fmla="*/ 1016849 h 1921469"/>
                <a:gd name="connsiteX32" fmla="*/ 3193065 w 3754363"/>
                <a:gd name="connsiteY32" fmla="*/ 835925 h 1921469"/>
                <a:gd name="connsiteX33" fmla="*/ 3638040 w 3754363"/>
                <a:gd name="connsiteY33" fmla="*/ 562094 h 1921469"/>
                <a:gd name="connsiteX34" fmla="*/ 3716278 w 3754363"/>
                <a:gd name="connsiteY34" fmla="*/ 474077 h 1921469"/>
                <a:gd name="connsiteX35" fmla="*/ 3750507 w 3754363"/>
                <a:gd name="connsiteY35" fmla="*/ 278483 h 1921469"/>
                <a:gd name="connsiteX36" fmla="*/ 3706498 w 3754363"/>
                <a:gd name="connsiteY36" fmla="*/ 190466 h 1921469"/>
                <a:gd name="connsiteX37" fmla="*/ 3476676 w 3754363"/>
                <a:gd name="connsiteY37" fmla="*/ 48661 h 1921469"/>
                <a:gd name="connsiteX38" fmla="*/ 3325091 w 3754363"/>
                <a:gd name="connsiteY38" fmla="*/ 29101 h 1921469"/>
                <a:gd name="connsiteX39" fmla="*/ 2131970 w 3754363"/>
                <a:gd name="connsiteY39" fmla="*/ 63330 h 1921469"/>
                <a:gd name="connsiteX40" fmla="*/ 1907037 w 3754363"/>
                <a:gd name="connsiteY40" fmla="*/ 151347 h 1921469"/>
                <a:gd name="connsiteX41" fmla="*/ 1662545 w 3754363"/>
                <a:gd name="connsiteY41" fmla="*/ 249144 h 1921469"/>
                <a:gd name="connsiteX42" fmla="*/ 1559859 w 3754363"/>
                <a:gd name="connsiteY42" fmla="*/ 312712 h 1921469"/>
                <a:gd name="connsiteX43" fmla="*/ 1393604 w 3754363"/>
                <a:gd name="connsiteY43" fmla="*/ 386060 h 1921469"/>
                <a:gd name="connsiteX44" fmla="*/ 1344706 w 3754363"/>
                <a:gd name="connsiteY44" fmla="*/ 400729 h 1921469"/>
                <a:gd name="connsiteX45" fmla="*/ 1276248 w 3754363"/>
                <a:gd name="connsiteY45" fmla="*/ 430068 h 1921469"/>
                <a:gd name="connsiteX46" fmla="*/ 1109993 w 3754363"/>
                <a:gd name="connsiteY46" fmla="*/ 469187 h 1921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3754363" h="1921469">
                  <a:moveTo>
                    <a:pt x="1109993" y="469187"/>
                  </a:moveTo>
                  <a:lnTo>
                    <a:pt x="1109993" y="469187"/>
                  </a:lnTo>
                  <a:cubicBezTo>
                    <a:pt x="1030126" y="475707"/>
                    <a:pt x="949637" y="476859"/>
                    <a:pt x="870391" y="488746"/>
                  </a:cubicBezTo>
                  <a:cubicBezTo>
                    <a:pt x="818785" y="496487"/>
                    <a:pt x="768218" y="511084"/>
                    <a:pt x="718806" y="527865"/>
                  </a:cubicBezTo>
                  <a:cubicBezTo>
                    <a:pt x="660157" y="547784"/>
                    <a:pt x="581364" y="591300"/>
                    <a:pt x="528103" y="625662"/>
                  </a:cubicBezTo>
                  <a:cubicBezTo>
                    <a:pt x="504539" y="640865"/>
                    <a:pt x="479910" y="655176"/>
                    <a:pt x="459645" y="674560"/>
                  </a:cubicBezTo>
                  <a:cubicBezTo>
                    <a:pt x="441977" y="691460"/>
                    <a:pt x="430306" y="713679"/>
                    <a:pt x="415636" y="733238"/>
                  </a:cubicBezTo>
                  <a:cubicBezTo>
                    <a:pt x="387086" y="856959"/>
                    <a:pt x="379884" y="862818"/>
                    <a:pt x="410746" y="1051078"/>
                  </a:cubicBezTo>
                  <a:cubicBezTo>
                    <a:pt x="413921" y="1070447"/>
                    <a:pt x="438782" y="1078888"/>
                    <a:pt x="449865" y="1095086"/>
                  </a:cubicBezTo>
                  <a:cubicBezTo>
                    <a:pt x="460156" y="1110126"/>
                    <a:pt x="465183" y="1128214"/>
                    <a:pt x="474314" y="1143985"/>
                  </a:cubicBezTo>
                  <a:cubicBezTo>
                    <a:pt x="483147" y="1159243"/>
                    <a:pt x="493873" y="1173324"/>
                    <a:pt x="503653" y="1187993"/>
                  </a:cubicBezTo>
                  <a:cubicBezTo>
                    <a:pt x="500393" y="1199403"/>
                    <a:pt x="504082" y="1216173"/>
                    <a:pt x="493874" y="1222222"/>
                  </a:cubicBezTo>
                  <a:cubicBezTo>
                    <a:pt x="399979" y="1277864"/>
                    <a:pt x="386866" y="1255148"/>
                    <a:pt x="303170" y="1280900"/>
                  </a:cubicBezTo>
                  <a:cubicBezTo>
                    <a:pt x="154236" y="1326725"/>
                    <a:pt x="324037" y="1289440"/>
                    <a:pt x="195593" y="1315129"/>
                  </a:cubicBezTo>
                  <a:cubicBezTo>
                    <a:pt x="179294" y="1323279"/>
                    <a:pt x="162245" y="1330076"/>
                    <a:pt x="146695" y="1339578"/>
                  </a:cubicBezTo>
                  <a:cubicBezTo>
                    <a:pt x="127031" y="1351595"/>
                    <a:pt x="98825" y="1374530"/>
                    <a:pt x="83127" y="1393367"/>
                  </a:cubicBezTo>
                  <a:cubicBezTo>
                    <a:pt x="74151" y="1404138"/>
                    <a:pt x="66828" y="1416186"/>
                    <a:pt x="58678" y="1427595"/>
                  </a:cubicBezTo>
                  <a:cubicBezTo>
                    <a:pt x="43766" y="1469348"/>
                    <a:pt x="20340" y="1532053"/>
                    <a:pt x="9780" y="1574291"/>
                  </a:cubicBezTo>
                  <a:cubicBezTo>
                    <a:pt x="4971" y="1593528"/>
                    <a:pt x="3260" y="1613410"/>
                    <a:pt x="0" y="1632969"/>
                  </a:cubicBezTo>
                  <a:cubicBezTo>
                    <a:pt x="3260" y="1680237"/>
                    <a:pt x="-1072" y="1728653"/>
                    <a:pt x="9780" y="1774774"/>
                  </a:cubicBezTo>
                  <a:cubicBezTo>
                    <a:pt x="12696" y="1787166"/>
                    <a:pt x="28669" y="1791953"/>
                    <a:pt x="39119" y="1799223"/>
                  </a:cubicBezTo>
                  <a:cubicBezTo>
                    <a:pt x="66212" y="1818070"/>
                    <a:pt x="90446" y="1844177"/>
                    <a:pt x="122246" y="1853011"/>
                  </a:cubicBezTo>
                  <a:cubicBezTo>
                    <a:pt x="151585" y="1861161"/>
                    <a:pt x="180489" y="1871081"/>
                    <a:pt x="210263" y="1877461"/>
                  </a:cubicBezTo>
                  <a:cubicBezTo>
                    <a:pt x="283537" y="1893163"/>
                    <a:pt x="391607" y="1905993"/>
                    <a:pt x="464535" y="1911690"/>
                  </a:cubicBezTo>
                  <a:cubicBezTo>
                    <a:pt x="523125" y="1916267"/>
                    <a:pt x="581891" y="1918209"/>
                    <a:pt x="640569" y="1921469"/>
                  </a:cubicBezTo>
                  <a:cubicBezTo>
                    <a:pt x="971448" y="1914949"/>
                    <a:pt x="1302545" y="1915574"/>
                    <a:pt x="1633206" y="1901910"/>
                  </a:cubicBezTo>
                  <a:cubicBezTo>
                    <a:pt x="1750069" y="1897081"/>
                    <a:pt x="1890401" y="1863018"/>
                    <a:pt x="1995054" y="1809003"/>
                  </a:cubicBezTo>
                  <a:cubicBezTo>
                    <a:pt x="2042873" y="1784322"/>
                    <a:pt x="2084499" y="1749000"/>
                    <a:pt x="2127080" y="1716096"/>
                  </a:cubicBezTo>
                  <a:cubicBezTo>
                    <a:pt x="2209716" y="1652241"/>
                    <a:pt x="2244612" y="1606667"/>
                    <a:pt x="2312894" y="1520502"/>
                  </a:cubicBezTo>
                  <a:cubicBezTo>
                    <a:pt x="2348326" y="1475791"/>
                    <a:pt x="2377837" y="1426364"/>
                    <a:pt x="2415581" y="1383587"/>
                  </a:cubicBezTo>
                  <a:cubicBezTo>
                    <a:pt x="2482225" y="1308058"/>
                    <a:pt x="2626648" y="1188805"/>
                    <a:pt x="2704081" y="1139095"/>
                  </a:cubicBezTo>
                  <a:cubicBezTo>
                    <a:pt x="2775892" y="1092994"/>
                    <a:pt x="2856487" y="1061816"/>
                    <a:pt x="2929014" y="1016849"/>
                  </a:cubicBezTo>
                  <a:cubicBezTo>
                    <a:pt x="3019695" y="960627"/>
                    <a:pt x="3102926" y="893013"/>
                    <a:pt x="3193065" y="835925"/>
                  </a:cubicBezTo>
                  <a:cubicBezTo>
                    <a:pt x="3310532" y="761529"/>
                    <a:pt x="3555916" y="654483"/>
                    <a:pt x="3638040" y="562094"/>
                  </a:cubicBezTo>
                  <a:lnTo>
                    <a:pt x="3716278" y="474077"/>
                  </a:lnTo>
                  <a:cubicBezTo>
                    <a:pt x="3736314" y="410629"/>
                    <a:pt x="3764776" y="348046"/>
                    <a:pt x="3750507" y="278483"/>
                  </a:cubicBezTo>
                  <a:cubicBezTo>
                    <a:pt x="3743916" y="246350"/>
                    <a:pt x="3726897" y="216154"/>
                    <a:pt x="3706498" y="190466"/>
                  </a:cubicBezTo>
                  <a:cubicBezTo>
                    <a:pt x="3650611" y="120090"/>
                    <a:pt x="3560812" y="72500"/>
                    <a:pt x="3476676" y="48661"/>
                  </a:cubicBezTo>
                  <a:cubicBezTo>
                    <a:pt x="3427658" y="34773"/>
                    <a:pt x="3375619" y="35621"/>
                    <a:pt x="3325091" y="29101"/>
                  </a:cubicBezTo>
                  <a:cubicBezTo>
                    <a:pt x="2908134" y="30988"/>
                    <a:pt x="2517443" y="-56595"/>
                    <a:pt x="2131970" y="63330"/>
                  </a:cubicBezTo>
                  <a:cubicBezTo>
                    <a:pt x="2038560" y="92391"/>
                    <a:pt x="1999645" y="115030"/>
                    <a:pt x="1907037" y="151347"/>
                  </a:cubicBezTo>
                  <a:cubicBezTo>
                    <a:pt x="1828509" y="182142"/>
                    <a:pt x="1738059" y="209671"/>
                    <a:pt x="1662545" y="249144"/>
                  </a:cubicBezTo>
                  <a:cubicBezTo>
                    <a:pt x="1626869" y="267793"/>
                    <a:pt x="1595132" y="293311"/>
                    <a:pt x="1559859" y="312712"/>
                  </a:cubicBezTo>
                  <a:cubicBezTo>
                    <a:pt x="1518839" y="335273"/>
                    <a:pt x="1440609" y="369138"/>
                    <a:pt x="1393604" y="386060"/>
                  </a:cubicBezTo>
                  <a:cubicBezTo>
                    <a:pt x="1377593" y="391824"/>
                    <a:pt x="1360640" y="394754"/>
                    <a:pt x="1344706" y="400729"/>
                  </a:cubicBezTo>
                  <a:cubicBezTo>
                    <a:pt x="1321460" y="409446"/>
                    <a:pt x="1300382" y="424243"/>
                    <a:pt x="1276248" y="430068"/>
                  </a:cubicBezTo>
                  <a:lnTo>
                    <a:pt x="1109993" y="469187"/>
                  </a:lnTo>
                  <a:close/>
                </a:path>
              </a:pathLst>
            </a:custGeom>
            <a:solidFill>
              <a:srgbClr val="97E9FF">
                <a:alpha val="69804"/>
              </a:srgb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Graphic 6" descr="Rubber duck with solid fill">
              <a:extLst>
                <a:ext uri="{FF2B5EF4-FFF2-40B4-BE49-F238E27FC236}">
                  <a16:creationId xmlns:a16="http://schemas.microsoft.com/office/drawing/2014/main" id="{78205AB2-94F2-4851-A76B-7BFEA3CB56B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3085081" y="849609"/>
              <a:ext cx="1086767" cy="1086767"/>
            </a:xfrm>
            <a:prstGeom prst="rect">
              <a:avLst/>
            </a:prstGeom>
          </p:spPr>
        </p:pic>
        <p:pic>
          <p:nvPicPr>
            <p:cNvPr id="8" name="Graphic 7" descr="Rubber duck with solid fill">
              <a:extLst>
                <a:ext uri="{FF2B5EF4-FFF2-40B4-BE49-F238E27FC236}">
                  <a16:creationId xmlns:a16="http://schemas.microsoft.com/office/drawing/2014/main" id="{81B75D3D-138A-4624-907A-DC9B789450D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4171848" y="586373"/>
              <a:ext cx="1086767" cy="1086767"/>
            </a:xfrm>
            <a:prstGeom prst="rect">
              <a:avLst/>
            </a:prstGeom>
          </p:spPr>
        </p:pic>
        <p:pic>
          <p:nvPicPr>
            <p:cNvPr id="9" name="Graphic 8" descr="Rubber duck with solid fill">
              <a:extLst>
                <a:ext uri="{FF2B5EF4-FFF2-40B4-BE49-F238E27FC236}">
                  <a16:creationId xmlns:a16="http://schemas.microsoft.com/office/drawing/2014/main" id="{B222A872-355C-4000-8682-58167E00950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3628464" y="1936376"/>
              <a:ext cx="1086767" cy="1086767"/>
            </a:xfrm>
            <a:prstGeom prst="rect">
              <a:avLst/>
            </a:prstGeom>
          </p:spPr>
        </p:pic>
        <p:pic>
          <p:nvPicPr>
            <p:cNvPr id="10" name="Graphic 9" descr="Rubber duck with solid fill">
              <a:extLst>
                <a:ext uri="{FF2B5EF4-FFF2-40B4-BE49-F238E27FC236}">
                  <a16:creationId xmlns:a16="http://schemas.microsoft.com/office/drawing/2014/main" id="{34A7AB12-1145-4030-A171-2D579CB5638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4731406" y="1178689"/>
              <a:ext cx="1086767" cy="1086767"/>
            </a:xfrm>
            <a:prstGeom prst="rect">
              <a:avLst/>
            </a:prstGeom>
          </p:spPr>
        </p:pic>
        <p:pic>
          <p:nvPicPr>
            <p:cNvPr id="14" name="Graphic 13" descr="Plant with solid fill">
              <a:extLst>
                <a:ext uri="{FF2B5EF4-FFF2-40B4-BE49-F238E27FC236}">
                  <a16:creationId xmlns:a16="http://schemas.microsoft.com/office/drawing/2014/main" id="{67A2DCB0-908D-4722-A8C5-E0B03DF807C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267240" y="2308649"/>
              <a:ext cx="914400" cy="914400"/>
            </a:xfrm>
            <a:prstGeom prst="rect">
              <a:avLst/>
            </a:prstGeom>
          </p:spPr>
        </p:pic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A277D2E-2715-4154-B944-349DAD02E6E1}"/>
              </a:ext>
            </a:extLst>
          </p:cNvPr>
          <p:cNvGrpSpPr/>
          <p:nvPr/>
        </p:nvGrpSpPr>
        <p:grpSpPr>
          <a:xfrm>
            <a:off x="7786408" y="202478"/>
            <a:ext cx="2560096" cy="1697776"/>
            <a:chOff x="7203030" y="639567"/>
            <a:chExt cx="3906466" cy="2590647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CC8E2A5E-B00F-4993-B60B-68F1136C7C0B}"/>
                </a:ext>
              </a:extLst>
            </p:cNvPr>
            <p:cNvSpPr/>
            <p:nvPr/>
          </p:nvSpPr>
          <p:spPr>
            <a:xfrm>
              <a:off x="7355133" y="1257741"/>
              <a:ext cx="3754363" cy="1921469"/>
            </a:xfrm>
            <a:custGeom>
              <a:avLst/>
              <a:gdLst>
                <a:gd name="connsiteX0" fmla="*/ 1109993 w 3754363"/>
                <a:gd name="connsiteY0" fmla="*/ 469187 h 1921469"/>
                <a:gd name="connsiteX1" fmla="*/ 1109993 w 3754363"/>
                <a:gd name="connsiteY1" fmla="*/ 469187 h 1921469"/>
                <a:gd name="connsiteX2" fmla="*/ 870391 w 3754363"/>
                <a:gd name="connsiteY2" fmla="*/ 488746 h 1921469"/>
                <a:gd name="connsiteX3" fmla="*/ 718806 w 3754363"/>
                <a:gd name="connsiteY3" fmla="*/ 527865 h 1921469"/>
                <a:gd name="connsiteX4" fmla="*/ 528103 w 3754363"/>
                <a:gd name="connsiteY4" fmla="*/ 625662 h 1921469"/>
                <a:gd name="connsiteX5" fmla="*/ 459645 w 3754363"/>
                <a:gd name="connsiteY5" fmla="*/ 674560 h 1921469"/>
                <a:gd name="connsiteX6" fmla="*/ 415636 w 3754363"/>
                <a:gd name="connsiteY6" fmla="*/ 733238 h 1921469"/>
                <a:gd name="connsiteX7" fmla="*/ 410746 w 3754363"/>
                <a:gd name="connsiteY7" fmla="*/ 1051078 h 1921469"/>
                <a:gd name="connsiteX8" fmla="*/ 449865 w 3754363"/>
                <a:gd name="connsiteY8" fmla="*/ 1095086 h 1921469"/>
                <a:gd name="connsiteX9" fmla="*/ 474314 w 3754363"/>
                <a:gd name="connsiteY9" fmla="*/ 1143985 h 1921469"/>
                <a:gd name="connsiteX10" fmla="*/ 503653 w 3754363"/>
                <a:gd name="connsiteY10" fmla="*/ 1187993 h 1921469"/>
                <a:gd name="connsiteX11" fmla="*/ 493874 w 3754363"/>
                <a:gd name="connsiteY11" fmla="*/ 1222222 h 1921469"/>
                <a:gd name="connsiteX12" fmla="*/ 303170 w 3754363"/>
                <a:gd name="connsiteY12" fmla="*/ 1280900 h 1921469"/>
                <a:gd name="connsiteX13" fmla="*/ 195593 w 3754363"/>
                <a:gd name="connsiteY13" fmla="*/ 1315129 h 1921469"/>
                <a:gd name="connsiteX14" fmla="*/ 146695 w 3754363"/>
                <a:gd name="connsiteY14" fmla="*/ 1339578 h 1921469"/>
                <a:gd name="connsiteX15" fmla="*/ 83127 w 3754363"/>
                <a:gd name="connsiteY15" fmla="*/ 1393367 h 1921469"/>
                <a:gd name="connsiteX16" fmla="*/ 58678 w 3754363"/>
                <a:gd name="connsiteY16" fmla="*/ 1427595 h 1921469"/>
                <a:gd name="connsiteX17" fmla="*/ 9780 w 3754363"/>
                <a:gd name="connsiteY17" fmla="*/ 1574291 h 1921469"/>
                <a:gd name="connsiteX18" fmla="*/ 0 w 3754363"/>
                <a:gd name="connsiteY18" fmla="*/ 1632969 h 1921469"/>
                <a:gd name="connsiteX19" fmla="*/ 9780 w 3754363"/>
                <a:gd name="connsiteY19" fmla="*/ 1774774 h 1921469"/>
                <a:gd name="connsiteX20" fmla="*/ 39119 w 3754363"/>
                <a:gd name="connsiteY20" fmla="*/ 1799223 h 1921469"/>
                <a:gd name="connsiteX21" fmla="*/ 122246 w 3754363"/>
                <a:gd name="connsiteY21" fmla="*/ 1853011 h 1921469"/>
                <a:gd name="connsiteX22" fmla="*/ 210263 w 3754363"/>
                <a:gd name="connsiteY22" fmla="*/ 1877461 h 1921469"/>
                <a:gd name="connsiteX23" fmla="*/ 464535 w 3754363"/>
                <a:gd name="connsiteY23" fmla="*/ 1911690 h 1921469"/>
                <a:gd name="connsiteX24" fmla="*/ 640569 w 3754363"/>
                <a:gd name="connsiteY24" fmla="*/ 1921469 h 1921469"/>
                <a:gd name="connsiteX25" fmla="*/ 1633206 w 3754363"/>
                <a:gd name="connsiteY25" fmla="*/ 1901910 h 1921469"/>
                <a:gd name="connsiteX26" fmla="*/ 1995054 w 3754363"/>
                <a:gd name="connsiteY26" fmla="*/ 1809003 h 1921469"/>
                <a:gd name="connsiteX27" fmla="*/ 2127080 w 3754363"/>
                <a:gd name="connsiteY27" fmla="*/ 1716096 h 1921469"/>
                <a:gd name="connsiteX28" fmla="*/ 2312894 w 3754363"/>
                <a:gd name="connsiteY28" fmla="*/ 1520502 h 1921469"/>
                <a:gd name="connsiteX29" fmla="*/ 2415581 w 3754363"/>
                <a:gd name="connsiteY29" fmla="*/ 1383587 h 1921469"/>
                <a:gd name="connsiteX30" fmla="*/ 2704081 w 3754363"/>
                <a:gd name="connsiteY30" fmla="*/ 1139095 h 1921469"/>
                <a:gd name="connsiteX31" fmla="*/ 2929014 w 3754363"/>
                <a:gd name="connsiteY31" fmla="*/ 1016849 h 1921469"/>
                <a:gd name="connsiteX32" fmla="*/ 3193065 w 3754363"/>
                <a:gd name="connsiteY32" fmla="*/ 835925 h 1921469"/>
                <a:gd name="connsiteX33" fmla="*/ 3638040 w 3754363"/>
                <a:gd name="connsiteY33" fmla="*/ 562094 h 1921469"/>
                <a:gd name="connsiteX34" fmla="*/ 3716278 w 3754363"/>
                <a:gd name="connsiteY34" fmla="*/ 474077 h 1921469"/>
                <a:gd name="connsiteX35" fmla="*/ 3750507 w 3754363"/>
                <a:gd name="connsiteY35" fmla="*/ 278483 h 1921469"/>
                <a:gd name="connsiteX36" fmla="*/ 3706498 w 3754363"/>
                <a:gd name="connsiteY36" fmla="*/ 190466 h 1921469"/>
                <a:gd name="connsiteX37" fmla="*/ 3476676 w 3754363"/>
                <a:gd name="connsiteY37" fmla="*/ 48661 h 1921469"/>
                <a:gd name="connsiteX38" fmla="*/ 3325091 w 3754363"/>
                <a:gd name="connsiteY38" fmla="*/ 29101 h 1921469"/>
                <a:gd name="connsiteX39" fmla="*/ 2131970 w 3754363"/>
                <a:gd name="connsiteY39" fmla="*/ 63330 h 1921469"/>
                <a:gd name="connsiteX40" fmla="*/ 1907037 w 3754363"/>
                <a:gd name="connsiteY40" fmla="*/ 151347 h 1921469"/>
                <a:gd name="connsiteX41" fmla="*/ 1662545 w 3754363"/>
                <a:gd name="connsiteY41" fmla="*/ 249144 h 1921469"/>
                <a:gd name="connsiteX42" fmla="*/ 1559859 w 3754363"/>
                <a:gd name="connsiteY42" fmla="*/ 312712 h 1921469"/>
                <a:gd name="connsiteX43" fmla="*/ 1393604 w 3754363"/>
                <a:gd name="connsiteY43" fmla="*/ 386060 h 1921469"/>
                <a:gd name="connsiteX44" fmla="*/ 1344706 w 3754363"/>
                <a:gd name="connsiteY44" fmla="*/ 400729 h 1921469"/>
                <a:gd name="connsiteX45" fmla="*/ 1276248 w 3754363"/>
                <a:gd name="connsiteY45" fmla="*/ 430068 h 1921469"/>
                <a:gd name="connsiteX46" fmla="*/ 1109993 w 3754363"/>
                <a:gd name="connsiteY46" fmla="*/ 469187 h 1921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3754363" h="1921469">
                  <a:moveTo>
                    <a:pt x="1109993" y="469187"/>
                  </a:moveTo>
                  <a:lnTo>
                    <a:pt x="1109993" y="469187"/>
                  </a:lnTo>
                  <a:cubicBezTo>
                    <a:pt x="1030126" y="475707"/>
                    <a:pt x="949637" y="476859"/>
                    <a:pt x="870391" y="488746"/>
                  </a:cubicBezTo>
                  <a:cubicBezTo>
                    <a:pt x="818785" y="496487"/>
                    <a:pt x="768218" y="511084"/>
                    <a:pt x="718806" y="527865"/>
                  </a:cubicBezTo>
                  <a:cubicBezTo>
                    <a:pt x="660157" y="547784"/>
                    <a:pt x="581364" y="591300"/>
                    <a:pt x="528103" y="625662"/>
                  </a:cubicBezTo>
                  <a:cubicBezTo>
                    <a:pt x="504539" y="640865"/>
                    <a:pt x="479910" y="655176"/>
                    <a:pt x="459645" y="674560"/>
                  </a:cubicBezTo>
                  <a:cubicBezTo>
                    <a:pt x="441977" y="691460"/>
                    <a:pt x="430306" y="713679"/>
                    <a:pt x="415636" y="733238"/>
                  </a:cubicBezTo>
                  <a:cubicBezTo>
                    <a:pt x="387086" y="856959"/>
                    <a:pt x="379884" y="862818"/>
                    <a:pt x="410746" y="1051078"/>
                  </a:cubicBezTo>
                  <a:cubicBezTo>
                    <a:pt x="413921" y="1070447"/>
                    <a:pt x="438782" y="1078888"/>
                    <a:pt x="449865" y="1095086"/>
                  </a:cubicBezTo>
                  <a:cubicBezTo>
                    <a:pt x="460156" y="1110126"/>
                    <a:pt x="465183" y="1128214"/>
                    <a:pt x="474314" y="1143985"/>
                  </a:cubicBezTo>
                  <a:cubicBezTo>
                    <a:pt x="483147" y="1159243"/>
                    <a:pt x="493873" y="1173324"/>
                    <a:pt x="503653" y="1187993"/>
                  </a:cubicBezTo>
                  <a:cubicBezTo>
                    <a:pt x="500393" y="1199403"/>
                    <a:pt x="504082" y="1216173"/>
                    <a:pt x="493874" y="1222222"/>
                  </a:cubicBezTo>
                  <a:cubicBezTo>
                    <a:pt x="399979" y="1277864"/>
                    <a:pt x="386866" y="1255148"/>
                    <a:pt x="303170" y="1280900"/>
                  </a:cubicBezTo>
                  <a:cubicBezTo>
                    <a:pt x="154236" y="1326725"/>
                    <a:pt x="324037" y="1289440"/>
                    <a:pt x="195593" y="1315129"/>
                  </a:cubicBezTo>
                  <a:cubicBezTo>
                    <a:pt x="179294" y="1323279"/>
                    <a:pt x="162245" y="1330076"/>
                    <a:pt x="146695" y="1339578"/>
                  </a:cubicBezTo>
                  <a:cubicBezTo>
                    <a:pt x="127031" y="1351595"/>
                    <a:pt x="98825" y="1374530"/>
                    <a:pt x="83127" y="1393367"/>
                  </a:cubicBezTo>
                  <a:cubicBezTo>
                    <a:pt x="74151" y="1404138"/>
                    <a:pt x="66828" y="1416186"/>
                    <a:pt x="58678" y="1427595"/>
                  </a:cubicBezTo>
                  <a:cubicBezTo>
                    <a:pt x="43766" y="1469348"/>
                    <a:pt x="20340" y="1532053"/>
                    <a:pt x="9780" y="1574291"/>
                  </a:cubicBezTo>
                  <a:cubicBezTo>
                    <a:pt x="4971" y="1593528"/>
                    <a:pt x="3260" y="1613410"/>
                    <a:pt x="0" y="1632969"/>
                  </a:cubicBezTo>
                  <a:cubicBezTo>
                    <a:pt x="3260" y="1680237"/>
                    <a:pt x="-1072" y="1728653"/>
                    <a:pt x="9780" y="1774774"/>
                  </a:cubicBezTo>
                  <a:cubicBezTo>
                    <a:pt x="12696" y="1787166"/>
                    <a:pt x="28669" y="1791953"/>
                    <a:pt x="39119" y="1799223"/>
                  </a:cubicBezTo>
                  <a:cubicBezTo>
                    <a:pt x="66212" y="1818070"/>
                    <a:pt x="90446" y="1844177"/>
                    <a:pt x="122246" y="1853011"/>
                  </a:cubicBezTo>
                  <a:cubicBezTo>
                    <a:pt x="151585" y="1861161"/>
                    <a:pt x="180489" y="1871081"/>
                    <a:pt x="210263" y="1877461"/>
                  </a:cubicBezTo>
                  <a:cubicBezTo>
                    <a:pt x="283537" y="1893163"/>
                    <a:pt x="391607" y="1905993"/>
                    <a:pt x="464535" y="1911690"/>
                  </a:cubicBezTo>
                  <a:cubicBezTo>
                    <a:pt x="523125" y="1916267"/>
                    <a:pt x="581891" y="1918209"/>
                    <a:pt x="640569" y="1921469"/>
                  </a:cubicBezTo>
                  <a:cubicBezTo>
                    <a:pt x="971448" y="1914949"/>
                    <a:pt x="1302545" y="1915574"/>
                    <a:pt x="1633206" y="1901910"/>
                  </a:cubicBezTo>
                  <a:cubicBezTo>
                    <a:pt x="1750069" y="1897081"/>
                    <a:pt x="1890401" y="1863018"/>
                    <a:pt x="1995054" y="1809003"/>
                  </a:cubicBezTo>
                  <a:cubicBezTo>
                    <a:pt x="2042873" y="1784322"/>
                    <a:pt x="2084499" y="1749000"/>
                    <a:pt x="2127080" y="1716096"/>
                  </a:cubicBezTo>
                  <a:cubicBezTo>
                    <a:pt x="2209716" y="1652241"/>
                    <a:pt x="2244612" y="1606667"/>
                    <a:pt x="2312894" y="1520502"/>
                  </a:cubicBezTo>
                  <a:cubicBezTo>
                    <a:pt x="2348326" y="1475791"/>
                    <a:pt x="2377837" y="1426364"/>
                    <a:pt x="2415581" y="1383587"/>
                  </a:cubicBezTo>
                  <a:cubicBezTo>
                    <a:pt x="2482225" y="1308058"/>
                    <a:pt x="2626648" y="1188805"/>
                    <a:pt x="2704081" y="1139095"/>
                  </a:cubicBezTo>
                  <a:cubicBezTo>
                    <a:pt x="2775892" y="1092994"/>
                    <a:pt x="2856487" y="1061816"/>
                    <a:pt x="2929014" y="1016849"/>
                  </a:cubicBezTo>
                  <a:cubicBezTo>
                    <a:pt x="3019695" y="960627"/>
                    <a:pt x="3102926" y="893013"/>
                    <a:pt x="3193065" y="835925"/>
                  </a:cubicBezTo>
                  <a:cubicBezTo>
                    <a:pt x="3310532" y="761529"/>
                    <a:pt x="3555916" y="654483"/>
                    <a:pt x="3638040" y="562094"/>
                  </a:cubicBezTo>
                  <a:lnTo>
                    <a:pt x="3716278" y="474077"/>
                  </a:lnTo>
                  <a:cubicBezTo>
                    <a:pt x="3736314" y="410629"/>
                    <a:pt x="3764776" y="348046"/>
                    <a:pt x="3750507" y="278483"/>
                  </a:cubicBezTo>
                  <a:cubicBezTo>
                    <a:pt x="3743916" y="246350"/>
                    <a:pt x="3726897" y="216154"/>
                    <a:pt x="3706498" y="190466"/>
                  </a:cubicBezTo>
                  <a:cubicBezTo>
                    <a:pt x="3650611" y="120090"/>
                    <a:pt x="3560812" y="72500"/>
                    <a:pt x="3476676" y="48661"/>
                  </a:cubicBezTo>
                  <a:cubicBezTo>
                    <a:pt x="3427658" y="34773"/>
                    <a:pt x="3375619" y="35621"/>
                    <a:pt x="3325091" y="29101"/>
                  </a:cubicBezTo>
                  <a:cubicBezTo>
                    <a:pt x="2908134" y="30988"/>
                    <a:pt x="2517443" y="-56595"/>
                    <a:pt x="2131970" y="63330"/>
                  </a:cubicBezTo>
                  <a:cubicBezTo>
                    <a:pt x="2038560" y="92391"/>
                    <a:pt x="1999645" y="115030"/>
                    <a:pt x="1907037" y="151347"/>
                  </a:cubicBezTo>
                  <a:cubicBezTo>
                    <a:pt x="1828509" y="182142"/>
                    <a:pt x="1738059" y="209671"/>
                    <a:pt x="1662545" y="249144"/>
                  </a:cubicBezTo>
                  <a:cubicBezTo>
                    <a:pt x="1626869" y="267793"/>
                    <a:pt x="1595132" y="293311"/>
                    <a:pt x="1559859" y="312712"/>
                  </a:cubicBezTo>
                  <a:cubicBezTo>
                    <a:pt x="1518839" y="335273"/>
                    <a:pt x="1440609" y="369138"/>
                    <a:pt x="1393604" y="386060"/>
                  </a:cubicBezTo>
                  <a:cubicBezTo>
                    <a:pt x="1377593" y="391824"/>
                    <a:pt x="1360640" y="394754"/>
                    <a:pt x="1344706" y="400729"/>
                  </a:cubicBezTo>
                  <a:cubicBezTo>
                    <a:pt x="1321460" y="409446"/>
                    <a:pt x="1300382" y="424243"/>
                    <a:pt x="1276248" y="430068"/>
                  </a:cubicBezTo>
                  <a:lnTo>
                    <a:pt x="1109993" y="469187"/>
                  </a:lnTo>
                  <a:close/>
                </a:path>
              </a:pathLst>
            </a:custGeom>
            <a:solidFill>
              <a:srgbClr val="97E9FF">
                <a:alpha val="69804"/>
              </a:srgb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Graphic 10" descr="Rubber duck with solid fill">
              <a:extLst>
                <a:ext uri="{FF2B5EF4-FFF2-40B4-BE49-F238E27FC236}">
                  <a16:creationId xmlns:a16="http://schemas.microsoft.com/office/drawing/2014/main" id="{9DD9A214-E00B-403A-90FC-0D35372C30F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10015299" y="793207"/>
              <a:ext cx="1086767" cy="1086767"/>
            </a:xfrm>
            <a:prstGeom prst="rect">
              <a:avLst/>
            </a:prstGeom>
          </p:spPr>
        </p:pic>
        <p:pic>
          <p:nvPicPr>
            <p:cNvPr id="12" name="Graphic 11" descr="Rubber duck with solid fill">
              <a:extLst>
                <a:ext uri="{FF2B5EF4-FFF2-40B4-BE49-F238E27FC236}">
                  <a16:creationId xmlns:a16="http://schemas.microsoft.com/office/drawing/2014/main" id="{351FE823-9BDE-4E17-A219-78D8A82AEE0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9018587" y="1392992"/>
              <a:ext cx="1086767" cy="1086767"/>
            </a:xfrm>
            <a:prstGeom prst="rect">
              <a:avLst/>
            </a:prstGeom>
          </p:spPr>
        </p:pic>
        <p:pic>
          <p:nvPicPr>
            <p:cNvPr id="15" name="Graphic 14" descr="Plant with solid fill">
              <a:extLst>
                <a:ext uri="{FF2B5EF4-FFF2-40B4-BE49-F238E27FC236}">
                  <a16:creationId xmlns:a16="http://schemas.microsoft.com/office/drawing/2014/main" id="{3F10B533-8694-421F-B0CD-9982716C24F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203030" y="1688624"/>
              <a:ext cx="914400" cy="914400"/>
            </a:xfrm>
            <a:prstGeom prst="rect">
              <a:avLst/>
            </a:prstGeom>
          </p:spPr>
        </p:pic>
        <p:pic>
          <p:nvPicPr>
            <p:cNvPr id="16" name="Graphic 15" descr="Plant with solid fill">
              <a:extLst>
                <a:ext uri="{FF2B5EF4-FFF2-40B4-BE49-F238E27FC236}">
                  <a16:creationId xmlns:a16="http://schemas.microsoft.com/office/drawing/2014/main" id="{4C7D92CD-7866-4FD1-B3BC-71221722B2A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104187" y="935792"/>
              <a:ext cx="914400" cy="914400"/>
            </a:xfrm>
            <a:prstGeom prst="rect">
              <a:avLst/>
            </a:prstGeom>
          </p:spPr>
        </p:pic>
        <p:pic>
          <p:nvPicPr>
            <p:cNvPr id="17" name="Graphic 16" descr="Plant with solid fill">
              <a:extLst>
                <a:ext uri="{FF2B5EF4-FFF2-40B4-BE49-F238E27FC236}">
                  <a16:creationId xmlns:a16="http://schemas.microsoft.com/office/drawing/2014/main" id="{8ED4EC74-E032-4ED7-BE2C-D89B281F3E9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9991666" y="1394249"/>
              <a:ext cx="914400" cy="914400"/>
            </a:xfrm>
            <a:prstGeom prst="rect">
              <a:avLst/>
            </a:prstGeom>
          </p:spPr>
        </p:pic>
        <p:pic>
          <p:nvPicPr>
            <p:cNvPr id="18" name="Graphic 17" descr="Plant with solid fill">
              <a:extLst>
                <a:ext uri="{FF2B5EF4-FFF2-40B4-BE49-F238E27FC236}">
                  <a16:creationId xmlns:a16="http://schemas.microsoft.com/office/drawing/2014/main" id="{15DF6C02-1074-4422-96F5-240047E99E3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355133" y="2315814"/>
              <a:ext cx="914400" cy="914400"/>
            </a:xfrm>
            <a:prstGeom prst="rect">
              <a:avLst/>
            </a:prstGeom>
          </p:spPr>
        </p:pic>
        <p:pic>
          <p:nvPicPr>
            <p:cNvPr id="19" name="Graphic 18" descr="Plant with solid fill">
              <a:extLst>
                <a:ext uri="{FF2B5EF4-FFF2-40B4-BE49-F238E27FC236}">
                  <a16:creationId xmlns:a16="http://schemas.microsoft.com/office/drawing/2014/main" id="{699D4163-6C53-4993-B527-F717DFA935A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626688" y="2308649"/>
              <a:ext cx="914400" cy="914400"/>
            </a:xfrm>
            <a:prstGeom prst="rect">
              <a:avLst/>
            </a:prstGeom>
          </p:spPr>
        </p:pic>
        <p:pic>
          <p:nvPicPr>
            <p:cNvPr id="21" name="Graphic 20" descr="Lotus Flower with solid fill">
              <a:extLst>
                <a:ext uri="{FF2B5EF4-FFF2-40B4-BE49-F238E27FC236}">
                  <a16:creationId xmlns:a16="http://schemas.microsoft.com/office/drawing/2014/main" id="{E885EC79-CB99-412A-B5E4-2EF13DD378F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9001238" y="639567"/>
              <a:ext cx="914400" cy="914400"/>
            </a:xfrm>
            <a:prstGeom prst="rect">
              <a:avLst/>
            </a:prstGeom>
          </p:spPr>
        </p:pic>
      </p:grpSp>
      <p:sp>
        <p:nvSpPr>
          <p:cNvPr id="24" name="Octagon 23">
            <a:extLst>
              <a:ext uri="{FF2B5EF4-FFF2-40B4-BE49-F238E27FC236}">
                <a16:creationId xmlns:a16="http://schemas.microsoft.com/office/drawing/2014/main" id="{14794DE5-7A34-4248-883C-6D339A038EFA}"/>
              </a:ext>
            </a:extLst>
          </p:cNvPr>
          <p:cNvSpPr/>
          <p:nvPr/>
        </p:nvSpPr>
        <p:spPr>
          <a:xfrm>
            <a:off x="6746076" y="716944"/>
            <a:ext cx="1029737" cy="1034518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8X</a:t>
            </a:r>
          </a:p>
        </p:txBody>
      </p:sp>
      <p:sp>
        <p:nvSpPr>
          <p:cNvPr id="25" name="Dodecagon 24">
            <a:extLst>
              <a:ext uri="{FF2B5EF4-FFF2-40B4-BE49-F238E27FC236}">
                <a16:creationId xmlns:a16="http://schemas.microsoft.com/office/drawing/2014/main" id="{F6F3DC06-F8A9-4A7D-84E4-E156B6212C4E}"/>
              </a:ext>
            </a:extLst>
          </p:cNvPr>
          <p:cNvSpPr/>
          <p:nvPr/>
        </p:nvSpPr>
        <p:spPr>
          <a:xfrm>
            <a:off x="2143170" y="628070"/>
            <a:ext cx="1155607" cy="1155607"/>
          </a:xfrm>
          <a:prstGeom prst="do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12X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9D408A4-3716-44C6-A7F4-BD151F551D0A}"/>
              </a:ext>
            </a:extLst>
          </p:cNvPr>
          <p:cNvSpPr/>
          <p:nvPr/>
        </p:nvSpPr>
        <p:spPr>
          <a:xfrm>
            <a:off x="2254216" y="1936376"/>
            <a:ext cx="8322507" cy="1202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74B4699-18B6-4246-802B-F2073D7A802E}"/>
              </a:ext>
            </a:extLst>
          </p:cNvPr>
          <p:cNvSpPr/>
          <p:nvPr/>
        </p:nvSpPr>
        <p:spPr>
          <a:xfrm>
            <a:off x="2215097" y="1936376"/>
            <a:ext cx="102687" cy="141805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iamond 5">
            <a:extLst>
              <a:ext uri="{FF2B5EF4-FFF2-40B4-BE49-F238E27FC236}">
                <a16:creationId xmlns:a16="http://schemas.microsoft.com/office/drawing/2014/main" id="{344A1C38-F652-43C8-823F-94D19184A929}"/>
              </a:ext>
            </a:extLst>
          </p:cNvPr>
          <p:cNvSpPr/>
          <p:nvPr/>
        </p:nvSpPr>
        <p:spPr>
          <a:xfrm>
            <a:off x="890149" y="2018892"/>
            <a:ext cx="1253021" cy="1253021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4X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235A66AE-36C4-490F-BB03-DD1427AD9F12}"/>
              </a:ext>
            </a:extLst>
          </p:cNvPr>
          <p:cNvGrpSpPr/>
          <p:nvPr/>
        </p:nvGrpSpPr>
        <p:grpSpPr>
          <a:xfrm>
            <a:off x="4045245" y="2009148"/>
            <a:ext cx="1973122" cy="1385717"/>
            <a:chOff x="2239546" y="586373"/>
            <a:chExt cx="3754363" cy="2636676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5A0735CD-C1EB-4A7E-9CE0-4F94245336A0}"/>
                </a:ext>
              </a:extLst>
            </p:cNvPr>
            <p:cNvSpPr/>
            <p:nvPr/>
          </p:nvSpPr>
          <p:spPr>
            <a:xfrm>
              <a:off x="2239546" y="1178689"/>
              <a:ext cx="3754363" cy="1921469"/>
            </a:xfrm>
            <a:custGeom>
              <a:avLst/>
              <a:gdLst>
                <a:gd name="connsiteX0" fmla="*/ 1109993 w 3754363"/>
                <a:gd name="connsiteY0" fmla="*/ 469187 h 1921469"/>
                <a:gd name="connsiteX1" fmla="*/ 1109993 w 3754363"/>
                <a:gd name="connsiteY1" fmla="*/ 469187 h 1921469"/>
                <a:gd name="connsiteX2" fmla="*/ 870391 w 3754363"/>
                <a:gd name="connsiteY2" fmla="*/ 488746 h 1921469"/>
                <a:gd name="connsiteX3" fmla="*/ 718806 w 3754363"/>
                <a:gd name="connsiteY3" fmla="*/ 527865 h 1921469"/>
                <a:gd name="connsiteX4" fmla="*/ 528103 w 3754363"/>
                <a:gd name="connsiteY4" fmla="*/ 625662 h 1921469"/>
                <a:gd name="connsiteX5" fmla="*/ 459645 w 3754363"/>
                <a:gd name="connsiteY5" fmla="*/ 674560 h 1921469"/>
                <a:gd name="connsiteX6" fmla="*/ 415636 w 3754363"/>
                <a:gd name="connsiteY6" fmla="*/ 733238 h 1921469"/>
                <a:gd name="connsiteX7" fmla="*/ 410746 w 3754363"/>
                <a:gd name="connsiteY7" fmla="*/ 1051078 h 1921469"/>
                <a:gd name="connsiteX8" fmla="*/ 449865 w 3754363"/>
                <a:gd name="connsiteY8" fmla="*/ 1095086 h 1921469"/>
                <a:gd name="connsiteX9" fmla="*/ 474314 w 3754363"/>
                <a:gd name="connsiteY9" fmla="*/ 1143985 h 1921469"/>
                <a:gd name="connsiteX10" fmla="*/ 503653 w 3754363"/>
                <a:gd name="connsiteY10" fmla="*/ 1187993 h 1921469"/>
                <a:gd name="connsiteX11" fmla="*/ 493874 w 3754363"/>
                <a:gd name="connsiteY11" fmla="*/ 1222222 h 1921469"/>
                <a:gd name="connsiteX12" fmla="*/ 303170 w 3754363"/>
                <a:gd name="connsiteY12" fmla="*/ 1280900 h 1921469"/>
                <a:gd name="connsiteX13" fmla="*/ 195593 w 3754363"/>
                <a:gd name="connsiteY13" fmla="*/ 1315129 h 1921469"/>
                <a:gd name="connsiteX14" fmla="*/ 146695 w 3754363"/>
                <a:gd name="connsiteY14" fmla="*/ 1339578 h 1921469"/>
                <a:gd name="connsiteX15" fmla="*/ 83127 w 3754363"/>
                <a:gd name="connsiteY15" fmla="*/ 1393367 h 1921469"/>
                <a:gd name="connsiteX16" fmla="*/ 58678 w 3754363"/>
                <a:gd name="connsiteY16" fmla="*/ 1427595 h 1921469"/>
                <a:gd name="connsiteX17" fmla="*/ 9780 w 3754363"/>
                <a:gd name="connsiteY17" fmla="*/ 1574291 h 1921469"/>
                <a:gd name="connsiteX18" fmla="*/ 0 w 3754363"/>
                <a:gd name="connsiteY18" fmla="*/ 1632969 h 1921469"/>
                <a:gd name="connsiteX19" fmla="*/ 9780 w 3754363"/>
                <a:gd name="connsiteY19" fmla="*/ 1774774 h 1921469"/>
                <a:gd name="connsiteX20" fmla="*/ 39119 w 3754363"/>
                <a:gd name="connsiteY20" fmla="*/ 1799223 h 1921469"/>
                <a:gd name="connsiteX21" fmla="*/ 122246 w 3754363"/>
                <a:gd name="connsiteY21" fmla="*/ 1853011 h 1921469"/>
                <a:gd name="connsiteX22" fmla="*/ 210263 w 3754363"/>
                <a:gd name="connsiteY22" fmla="*/ 1877461 h 1921469"/>
                <a:gd name="connsiteX23" fmla="*/ 464535 w 3754363"/>
                <a:gd name="connsiteY23" fmla="*/ 1911690 h 1921469"/>
                <a:gd name="connsiteX24" fmla="*/ 640569 w 3754363"/>
                <a:gd name="connsiteY24" fmla="*/ 1921469 h 1921469"/>
                <a:gd name="connsiteX25" fmla="*/ 1633206 w 3754363"/>
                <a:gd name="connsiteY25" fmla="*/ 1901910 h 1921469"/>
                <a:gd name="connsiteX26" fmla="*/ 1995054 w 3754363"/>
                <a:gd name="connsiteY26" fmla="*/ 1809003 h 1921469"/>
                <a:gd name="connsiteX27" fmla="*/ 2127080 w 3754363"/>
                <a:gd name="connsiteY27" fmla="*/ 1716096 h 1921469"/>
                <a:gd name="connsiteX28" fmla="*/ 2312894 w 3754363"/>
                <a:gd name="connsiteY28" fmla="*/ 1520502 h 1921469"/>
                <a:gd name="connsiteX29" fmla="*/ 2415581 w 3754363"/>
                <a:gd name="connsiteY29" fmla="*/ 1383587 h 1921469"/>
                <a:gd name="connsiteX30" fmla="*/ 2704081 w 3754363"/>
                <a:gd name="connsiteY30" fmla="*/ 1139095 h 1921469"/>
                <a:gd name="connsiteX31" fmla="*/ 2929014 w 3754363"/>
                <a:gd name="connsiteY31" fmla="*/ 1016849 h 1921469"/>
                <a:gd name="connsiteX32" fmla="*/ 3193065 w 3754363"/>
                <a:gd name="connsiteY32" fmla="*/ 835925 h 1921469"/>
                <a:gd name="connsiteX33" fmla="*/ 3638040 w 3754363"/>
                <a:gd name="connsiteY33" fmla="*/ 562094 h 1921469"/>
                <a:gd name="connsiteX34" fmla="*/ 3716278 w 3754363"/>
                <a:gd name="connsiteY34" fmla="*/ 474077 h 1921469"/>
                <a:gd name="connsiteX35" fmla="*/ 3750507 w 3754363"/>
                <a:gd name="connsiteY35" fmla="*/ 278483 h 1921469"/>
                <a:gd name="connsiteX36" fmla="*/ 3706498 w 3754363"/>
                <a:gd name="connsiteY36" fmla="*/ 190466 h 1921469"/>
                <a:gd name="connsiteX37" fmla="*/ 3476676 w 3754363"/>
                <a:gd name="connsiteY37" fmla="*/ 48661 h 1921469"/>
                <a:gd name="connsiteX38" fmla="*/ 3325091 w 3754363"/>
                <a:gd name="connsiteY38" fmla="*/ 29101 h 1921469"/>
                <a:gd name="connsiteX39" fmla="*/ 2131970 w 3754363"/>
                <a:gd name="connsiteY39" fmla="*/ 63330 h 1921469"/>
                <a:gd name="connsiteX40" fmla="*/ 1907037 w 3754363"/>
                <a:gd name="connsiteY40" fmla="*/ 151347 h 1921469"/>
                <a:gd name="connsiteX41" fmla="*/ 1662545 w 3754363"/>
                <a:gd name="connsiteY41" fmla="*/ 249144 h 1921469"/>
                <a:gd name="connsiteX42" fmla="*/ 1559859 w 3754363"/>
                <a:gd name="connsiteY42" fmla="*/ 312712 h 1921469"/>
                <a:gd name="connsiteX43" fmla="*/ 1393604 w 3754363"/>
                <a:gd name="connsiteY43" fmla="*/ 386060 h 1921469"/>
                <a:gd name="connsiteX44" fmla="*/ 1344706 w 3754363"/>
                <a:gd name="connsiteY44" fmla="*/ 400729 h 1921469"/>
                <a:gd name="connsiteX45" fmla="*/ 1276248 w 3754363"/>
                <a:gd name="connsiteY45" fmla="*/ 430068 h 1921469"/>
                <a:gd name="connsiteX46" fmla="*/ 1109993 w 3754363"/>
                <a:gd name="connsiteY46" fmla="*/ 469187 h 1921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3754363" h="1921469">
                  <a:moveTo>
                    <a:pt x="1109993" y="469187"/>
                  </a:moveTo>
                  <a:lnTo>
                    <a:pt x="1109993" y="469187"/>
                  </a:lnTo>
                  <a:cubicBezTo>
                    <a:pt x="1030126" y="475707"/>
                    <a:pt x="949637" y="476859"/>
                    <a:pt x="870391" y="488746"/>
                  </a:cubicBezTo>
                  <a:cubicBezTo>
                    <a:pt x="818785" y="496487"/>
                    <a:pt x="768218" y="511084"/>
                    <a:pt x="718806" y="527865"/>
                  </a:cubicBezTo>
                  <a:cubicBezTo>
                    <a:pt x="660157" y="547784"/>
                    <a:pt x="581364" y="591300"/>
                    <a:pt x="528103" y="625662"/>
                  </a:cubicBezTo>
                  <a:cubicBezTo>
                    <a:pt x="504539" y="640865"/>
                    <a:pt x="479910" y="655176"/>
                    <a:pt x="459645" y="674560"/>
                  </a:cubicBezTo>
                  <a:cubicBezTo>
                    <a:pt x="441977" y="691460"/>
                    <a:pt x="430306" y="713679"/>
                    <a:pt x="415636" y="733238"/>
                  </a:cubicBezTo>
                  <a:cubicBezTo>
                    <a:pt x="387086" y="856959"/>
                    <a:pt x="379884" y="862818"/>
                    <a:pt x="410746" y="1051078"/>
                  </a:cubicBezTo>
                  <a:cubicBezTo>
                    <a:pt x="413921" y="1070447"/>
                    <a:pt x="438782" y="1078888"/>
                    <a:pt x="449865" y="1095086"/>
                  </a:cubicBezTo>
                  <a:cubicBezTo>
                    <a:pt x="460156" y="1110126"/>
                    <a:pt x="465183" y="1128214"/>
                    <a:pt x="474314" y="1143985"/>
                  </a:cubicBezTo>
                  <a:cubicBezTo>
                    <a:pt x="483147" y="1159243"/>
                    <a:pt x="493873" y="1173324"/>
                    <a:pt x="503653" y="1187993"/>
                  </a:cubicBezTo>
                  <a:cubicBezTo>
                    <a:pt x="500393" y="1199403"/>
                    <a:pt x="504082" y="1216173"/>
                    <a:pt x="493874" y="1222222"/>
                  </a:cubicBezTo>
                  <a:cubicBezTo>
                    <a:pt x="399979" y="1277864"/>
                    <a:pt x="386866" y="1255148"/>
                    <a:pt x="303170" y="1280900"/>
                  </a:cubicBezTo>
                  <a:cubicBezTo>
                    <a:pt x="154236" y="1326725"/>
                    <a:pt x="324037" y="1289440"/>
                    <a:pt x="195593" y="1315129"/>
                  </a:cubicBezTo>
                  <a:cubicBezTo>
                    <a:pt x="179294" y="1323279"/>
                    <a:pt x="162245" y="1330076"/>
                    <a:pt x="146695" y="1339578"/>
                  </a:cubicBezTo>
                  <a:cubicBezTo>
                    <a:pt x="127031" y="1351595"/>
                    <a:pt x="98825" y="1374530"/>
                    <a:pt x="83127" y="1393367"/>
                  </a:cubicBezTo>
                  <a:cubicBezTo>
                    <a:pt x="74151" y="1404138"/>
                    <a:pt x="66828" y="1416186"/>
                    <a:pt x="58678" y="1427595"/>
                  </a:cubicBezTo>
                  <a:cubicBezTo>
                    <a:pt x="43766" y="1469348"/>
                    <a:pt x="20340" y="1532053"/>
                    <a:pt x="9780" y="1574291"/>
                  </a:cubicBezTo>
                  <a:cubicBezTo>
                    <a:pt x="4971" y="1593528"/>
                    <a:pt x="3260" y="1613410"/>
                    <a:pt x="0" y="1632969"/>
                  </a:cubicBezTo>
                  <a:cubicBezTo>
                    <a:pt x="3260" y="1680237"/>
                    <a:pt x="-1072" y="1728653"/>
                    <a:pt x="9780" y="1774774"/>
                  </a:cubicBezTo>
                  <a:cubicBezTo>
                    <a:pt x="12696" y="1787166"/>
                    <a:pt x="28669" y="1791953"/>
                    <a:pt x="39119" y="1799223"/>
                  </a:cubicBezTo>
                  <a:cubicBezTo>
                    <a:pt x="66212" y="1818070"/>
                    <a:pt x="90446" y="1844177"/>
                    <a:pt x="122246" y="1853011"/>
                  </a:cubicBezTo>
                  <a:cubicBezTo>
                    <a:pt x="151585" y="1861161"/>
                    <a:pt x="180489" y="1871081"/>
                    <a:pt x="210263" y="1877461"/>
                  </a:cubicBezTo>
                  <a:cubicBezTo>
                    <a:pt x="283537" y="1893163"/>
                    <a:pt x="391607" y="1905993"/>
                    <a:pt x="464535" y="1911690"/>
                  </a:cubicBezTo>
                  <a:cubicBezTo>
                    <a:pt x="523125" y="1916267"/>
                    <a:pt x="581891" y="1918209"/>
                    <a:pt x="640569" y="1921469"/>
                  </a:cubicBezTo>
                  <a:cubicBezTo>
                    <a:pt x="971448" y="1914949"/>
                    <a:pt x="1302545" y="1915574"/>
                    <a:pt x="1633206" y="1901910"/>
                  </a:cubicBezTo>
                  <a:cubicBezTo>
                    <a:pt x="1750069" y="1897081"/>
                    <a:pt x="1890401" y="1863018"/>
                    <a:pt x="1995054" y="1809003"/>
                  </a:cubicBezTo>
                  <a:cubicBezTo>
                    <a:pt x="2042873" y="1784322"/>
                    <a:pt x="2084499" y="1749000"/>
                    <a:pt x="2127080" y="1716096"/>
                  </a:cubicBezTo>
                  <a:cubicBezTo>
                    <a:pt x="2209716" y="1652241"/>
                    <a:pt x="2244612" y="1606667"/>
                    <a:pt x="2312894" y="1520502"/>
                  </a:cubicBezTo>
                  <a:cubicBezTo>
                    <a:pt x="2348326" y="1475791"/>
                    <a:pt x="2377837" y="1426364"/>
                    <a:pt x="2415581" y="1383587"/>
                  </a:cubicBezTo>
                  <a:cubicBezTo>
                    <a:pt x="2482225" y="1308058"/>
                    <a:pt x="2626648" y="1188805"/>
                    <a:pt x="2704081" y="1139095"/>
                  </a:cubicBezTo>
                  <a:cubicBezTo>
                    <a:pt x="2775892" y="1092994"/>
                    <a:pt x="2856487" y="1061816"/>
                    <a:pt x="2929014" y="1016849"/>
                  </a:cubicBezTo>
                  <a:cubicBezTo>
                    <a:pt x="3019695" y="960627"/>
                    <a:pt x="3102926" y="893013"/>
                    <a:pt x="3193065" y="835925"/>
                  </a:cubicBezTo>
                  <a:cubicBezTo>
                    <a:pt x="3310532" y="761529"/>
                    <a:pt x="3555916" y="654483"/>
                    <a:pt x="3638040" y="562094"/>
                  </a:cubicBezTo>
                  <a:lnTo>
                    <a:pt x="3716278" y="474077"/>
                  </a:lnTo>
                  <a:cubicBezTo>
                    <a:pt x="3736314" y="410629"/>
                    <a:pt x="3764776" y="348046"/>
                    <a:pt x="3750507" y="278483"/>
                  </a:cubicBezTo>
                  <a:cubicBezTo>
                    <a:pt x="3743916" y="246350"/>
                    <a:pt x="3726897" y="216154"/>
                    <a:pt x="3706498" y="190466"/>
                  </a:cubicBezTo>
                  <a:cubicBezTo>
                    <a:pt x="3650611" y="120090"/>
                    <a:pt x="3560812" y="72500"/>
                    <a:pt x="3476676" y="48661"/>
                  </a:cubicBezTo>
                  <a:cubicBezTo>
                    <a:pt x="3427658" y="34773"/>
                    <a:pt x="3375619" y="35621"/>
                    <a:pt x="3325091" y="29101"/>
                  </a:cubicBezTo>
                  <a:cubicBezTo>
                    <a:pt x="2908134" y="30988"/>
                    <a:pt x="2517443" y="-56595"/>
                    <a:pt x="2131970" y="63330"/>
                  </a:cubicBezTo>
                  <a:cubicBezTo>
                    <a:pt x="2038560" y="92391"/>
                    <a:pt x="1999645" y="115030"/>
                    <a:pt x="1907037" y="151347"/>
                  </a:cubicBezTo>
                  <a:cubicBezTo>
                    <a:pt x="1828509" y="182142"/>
                    <a:pt x="1738059" y="209671"/>
                    <a:pt x="1662545" y="249144"/>
                  </a:cubicBezTo>
                  <a:cubicBezTo>
                    <a:pt x="1626869" y="267793"/>
                    <a:pt x="1595132" y="293311"/>
                    <a:pt x="1559859" y="312712"/>
                  </a:cubicBezTo>
                  <a:cubicBezTo>
                    <a:pt x="1518839" y="335273"/>
                    <a:pt x="1440609" y="369138"/>
                    <a:pt x="1393604" y="386060"/>
                  </a:cubicBezTo>
                  <a:cubicBezTo>
                    <a:pt x="1377593" y="391824"/>
                    <a:pt x="1360640" y="394754"/>
                    <a:pt x="1344706" y="400729"/>
                  </a:cubicBezTo>
                  <a:cubicBezTo>
                    <a:pt x="1321460" y="409446"/>
                    <a:pt x="1300382" y="424243"/>
                    <a:pt x="1276248" y="430068"/>
                  </a:cubicBezTo>
                  <a:lnTo>
                    <a:pt x="1109993" y="469187"/>
                  </a:lnTo>
                  <a:close/>
                </a:path>
              </a:pathLst>
            </a:custGeom>
            <a:solidFill>
              <a:srgbClr val="97E9FF">
                <a:alpha val="69804"/>
              </a:srgb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8" name="Graphic 27" descr="Rubber duck with solid fill">
              <a:extLst>
                <a:ext uri="{FF2B5EF4-FFF2-40B4-BE49-F238E27FC236}">
                  <a16:creationId xmlns:a16="http://schemas.microsoft.com/office/drawing/2014/main" id="{D50709F8-CC6A-4F3E-94DF-2CDFE749E93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3085081" y="849609"/>
              <a:ext cx="1086767" cy="1086767"/>
            </a:xfrm>
            <a:prstGeom prst="rect">
              <a:avLst/>
            </a:prstGeom>
          </p:spPr>
        </p:pic>
        <p:pic>
          <p:nvPicPr>
            <p:cNvPr id="29" name="Graphic 28" descr="Rubber duck with solid fill">
              <a:extLst>
                <a:ext uri="{FF2B5EF4-FFF2-40B4-BE49-F238E27FC236}">
                  <a16:creationId xmlns:a16="http://schemas.microsoft.com/office/drawing/2014/main" id="{26C9A71C-B5C8-4A9C-8117-38282BAA5D6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4171848" y="586373"/>
              <a:ext cx="1086767" cy="1086767"/>
            </a:xfrm>
            <a:prstGeom prst="rect">
              <a:avLst/>
            </a:prstGeom>
          </p:spPr>
        </p:pic>
        <p:pic>
          <p:nvPicPr>
            <p:cNvPr id="30" name="Graphic 29" descr="Rubber duck with solid fill">
              <a:extLst>
                <a:ext uri="{FF2B5EF4-FFF2-40B4-BE49-F238E27FC236}">
                  <a16:creationId xmlns:a16="http://schemas.microsoft.com/office/drawing/2014/main" id="{76779D4E-5115-4F4A-9D0E-0D64666C35C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3628464" y="1936376"/>
              <a:ext cx="1086767" cy="1086767"/>
            </a:xfrm>
            <a:prstGeom prst="rect">
              <a:avLst/>
            </a:prstGeom>
          </p:spPr>
        </p:pic>
        <p:pic>
          <p:nvPicPr>
            <p:cNvPr id="31" name="Graphic 30" descr="Rubber duck with solid fill">
              <a:extLst>
                <a:ext uri="{FF2B5EF4-FFF2-40B4-BE49-F238E27FC236}">
                  <a16:creationId xmlns:a16="http://schemas.microsoft.com/office/drawing/2014/main" id="{78CF023B-E8C4-4E56-9AC0-76BA762E947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4731406" y="1178689"/>
              <a:ext cx="1086767" cy="1086767"/>
            </a:xfrm>
            <a:prstGeom prst="rect">
              <a:avLst/>
            </a:prstGeom>
          </p:spPr>
        </p:pic>
        <p:pic>
          <p:nvPicPr>
            <p:cNvPr id="32" name="Graphic 31" descr="Plant with solid fill">
              <a:extLst>
                <a:ext uri="{FF2B5EF4-FFF2-40B4-BE49-F238E27FC236}">
                  <a16:creationId xmlns:a16="http://schemas.microsoft.com/office/drawing/2014/main" id="{2C70FCC9-2F91-44FC-923C-B9D4A82E608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267240" y="2308649"/>
              <a:ext cx="914400" cy="914400"/>
            </a:xfrm>
            <a:prstGeom prst="rect">
              <a:avLst/>
            </a:prstGeom>
          </p:spPr>
        </p:pic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18D4F439-82D9-426A-9C11-1CD315F7BE3B}"/>
              </a:ext>
            </a:extLst>
          </p:cNvPr>
          <p:cNvGrpSpPr/>
          <p:nvPr/>
        </p:nvGrpSpPr>
        <p:grpSpPr>
          <a:xfrm>
            <a:off x="8293442" y="1910387"/>
            <a:ext cx="2053061" cy="1361526"/>
            <a:chOff x="7203030" y="639567"/>
            <a:chExt cx="3906466" cy="2590647"/>
          </a:xfrm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42CCDDD9-240F-43A9-A038-C75A6C323C02}"/>
                </a:ext>
              </a:extLst>
            </p:cNvPr>
            <p:cNvSpPr/>
            <p:nvPr/>
          </p:nvSpPr>
          <p:spPr>
            <a:xfrm>
              <a:off x="7355133" y="1257741"/>
              <a:ext cx="3754363" cy="1921469"/>
            </a:xfrm>
            <a:custGeom>
              <a:avLst/>
              <a:gdLst>
                <a:gd name="connsiteX0" fmla="*/ 1109993 w 3754363"/>
                <a:gd name="connsiteY0" fmla="*/ 469187 h 1921469"/>
                <a:gd name="connsiteX1" fmla="*/ 1109993 w 3754363"/>
                <a:gd name="connsiteY1" fmla="*/ 469187 h 1921469"/>
                <a:gd name="connsiteX2" fmla="*/ 870391 w 3754363"/>
                <a:gd name="connsiteY2" fmla="*/ 488746 h 1921469"/>
                <a:gd name="connsiteX3" fmla="*/ 718806 w 3754363"/>
                <a:gd name="connsiteY3" fmla="*/ 527865 h 1921469"/>
                <a:gd name="connsiteX4" fmla="*/ 528103 w 3754363"/>
                <a:gd name="connsiteY4" fmla="*/ 625662 h 1921469"/>
                <a:gd name="connsiteX5" fmla="*/ 459645 w 3754363"/>
                <a:gd name="connsiteY5" fmla="*/ 674560 h 1921469"/>
                <a:gd name="connsiteX6" fmla="*/ 415636 w 3754363"/>
                <a:gd name="connsiteY6" fmla="*/ 733238 h 1921469"/>
                <a:gd name="connsiteX7" fmla="*/ 410746 w 3754363"/>
                <a:gd name="connsiteY7" fmla="*/ 1051078 h 1921469"/>
                <a:gd name="connsiteX8" fmla="*/ 449865 w 3754363"/>
                <a:gd name="connsiteY8" fmla="*/ 1095086 h 1921469"/>
                <a:gd name="connsiteX9" fmla="*/ 474314 w 3754363"/>
                <a:gd name="connsiteY9" fmla="*/ 1143985 h 1921469"/>
                <a:gd name="connsiteX10" fmla="*/ 503653 w 3754363"/>
                <a:gd name="connsiteY10" fmla="*/ 1187993 h 1921469"/>
                <a:gd name="connsiteX11" fmla="*/ 493874 w 3754363"/>
                <a:gd name="connsiteY11" fmla="*/ 1222222 h 1921469"/>
                <a:gd name="connsiteX12" fmla="*/ 303170 w 3754363"/>
                <a:gd name="connsiteY12" fmla="*/ 1280900 h 1921469"/>
                <a:gd name="connsiteX13" fmla="*/ 195593 w 3754363"/>
                <a:gd name="connsiteY13" fmla="*/ 1315129 h 1921469"/>
                <a:gd name="connsiteX14" fmla="*/ 146695 w 3754363"/>
                <a:gd name="connsiteY14" fmla="*/ 1339578 h 1921469"/>
                <a:gd name="connsiteX15" fmla="*/ 83127 w 3754363"/>
                <a:gd name="connsiteY15" fmla="*/ 1393367 h 1921469"/>
                <a:gd name="connsiteX16" fmla="*/ 58678 w 3754363"/>
                <a:gd name="connsiteY16" fmla="*/ 1427595 h 1921469"/>
                <a:gd name="connsiteX17" fmla="*/ 9780 w 3754363"/>
                <a:gd name="connsiteY17" fmla="*/ 1574291 h 1921469"/>
                <a:gd name="connsiteX18" fmla="*/ 0 w 3754363"/>
                <a:gd name="connsiteY18" fmla="*/ 1632969 h 1921469"/>
                <a:gd name="connsiteX19" fmla="*/ 9780 w 3754363"/>
                <a:gd name="connsiteY19" fmla="*/ 1774774 h 1921469"/>
                <a:gd name="connsiteX20" fmla="*/ 39119 w 3754363"/>
                <a:gd name="connsiteY20" fmla="*/ 1799223 h 1921469"/>
                <a:gd name="connsiteX21" fmla="*/ 122246 w 3754363"/>
                <a:gd name="connsiteY21" fmla="*/ 1853011 h 1921469"/>
                <a:gd name="connsiteX22" fmla="*/ 210263 w 3754363"/>
                <a:gd name="connsiteY22" fmla="*/ 1877461 h 1921469"/>
                <a:gd name="connsiteX23" fmla="*/ 464535 w 3754363"/>
                <a:gd name="connsiteY23" fmla="*/ 1911690 h 1921469"/>
                <a:gd name="connsiteX24" fmla="*/ 640569 w 3754363"/>
                <a:gd name="connsiteY24" fmla="*/ 1921469 h 1921469"/>
                <a:gd name="connsiteX25" fmla="*/ 1633206 w 3754363"/>
                <a:gd name="connsiteY25" fmla="*/ 1901910 h 1921469"/>
                <a:gd name="connsiteX26" fmla="*/ 1995054 w 3754363"/>
                <a:gd name="connsiteY26" fmla="*/ 1809003 h 1921469"/>
                <a:gd name="connsiteX27" fmla="*/ 2127080 w 3754363"/>
                <a:gd name="connsiteY27" fmla="*/ 1716096 h 1921469"/>
                <a:gd name="connsiteX28" fmla="*/ 2312894 w 3754363"/>
                <a:gd name="connsiteY28" fmla="*/ 1520502 h 1921469"/>
                <a:gd name="connsiteX29" fmla="*/ 2415581 w 3754363"/>
                <a:gd name="connsiteY29" fmla="*/ 1383587 h 1921469"/>
                <a:gd name="connsiteX30" fmla="*/ 2704081 w 3754363"/>
                <a:gd name="connsiteY30" fmla="*/ 1139095 h 1921469"/>
                <a:gd name="connsiteX31" fmla="*/ 2929014 w 3754363"/>
                <a:gd name="connsiteY31" fmla="*/ 1016849 h 1921469"/>
                <a:gd name="connsiteX32" fmla="*/ 3193065 w 3754363"/>
                <a:gd name="connsiteY32" fmla="*/ 835925 h 1921469"/>
                <a:gd name="connsiteX33" fmla="*/ 3638040 w 3754363"/>
                <a:gd name="connsiteY33" fmla="*/ 562094 h 1921469"/>
                <a:gd name="connsiteX34" fmla="*/ 3716278 w 3754363"/>
                <a:gd name="connsiteY34" fmla="*/ 474077 h 1921469"/>
                <a:gd name="connsiteX35" fmla="*/ 3750507 w 3754363"/>
                <a:gd name="connsiteY35" fmla="*/ 278483 h 1921469"/>
                <a:gd name="connsiteX36" fmla="*/ 3706498 w 3754363"/>
                <a:gd name="connsiteY36" fmla="*/ 190466 h 1921469"/>
                <a:gd name="connsiteX37" fmla="*/ 3476676 w 3754363"/>
                <a:gd name="connsiteY37" fmla="*/ 48661 h 1921469"/>
                <a:gd name="connsiteX38" fmla="*/ 3325091 w 3754363"/>
                <a:gd name="connsiteY38" fmla="*/ 29101 h 1921469"/>
                <a:gd name="connsiteX39" fmla="*/ 2131970 w 3754363"/>
                <a:gd name="connsiteY39" fmla="*/ 63330 h 1921469"/>
                <a:gd name="connsiteX40" fmla="*/ 1907037 w 3754363"/>
                <a:gd name="connsiteY40" fmla="*/ 151347 h 1921469"/>
                <a:gd name="connsiteX41" fmla="*/ 1662545 w 3754363"/>
                <a:gd name="connsiteY41" fmla="*/ 249144 h 1921469"/>
                <a:gd name="connsiteX42" fmla="*/ 1559859 w 3754363"/>
                <a:gd name="connsiteY42" fmla="*/ 312712 h 1921469"/>
                <a:gd name="connsiteX43" fmla="*/ 1393604 w 3754363"/>
                <a:gd name="connsiteY43" fmla="*/ 386060 h 1921469"/>
                <a:gd name="connsiteX44" fmla="*/ 1344706 w 3754363"/>
                <a:gd name="connsiteY44" fmla="*/ 400729 h 1921469"/>
                <a:gd name="connsiteX45" fmla="*/ 1276248 w 3754363"/>
                <a:gd name="connsiteY45" fmla="*/ 430068 h 1921469"/>
                <a:gd name="connsiteX46" fmla="*/ 1109993 w 3754363"/>
                <a:gd name="connsiteY46" fmla="*/ 469187 h 1921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3754363" h="1921469">
                  <a:moveTo>
                    <a:pt x="1109993" y="469187"/>
                  </a:moveTo>
                  <a:lnTo>
                    <a:pt x="1109993" y="469187"/>
                  </a:lnTo>
                  <a:cubicBezTo>
                    <a:pt x="1030126" y="475707"/>
                    <a:pt x="949637" y="476859"/>
                    <a:pt x="870391" y="488746"/>
                  </a:cubicBezTo>
                  <a:cubicBezTo>
                    <a:pt x="818785" y="496487"/>
                    <a:pt x="768218" y="511084"/>
                    <a:pt x="718806" y="527865"/>
                  </a:cubicBezTo>
                  <a:cubicBezTo>
                    <a:pt x="660157" y="547784"/>
                    <a:pt x="581364" y="591300"/>
                    <a:pt x="528103" y="625662"/>
                  </a:cubicBezTo>
                  <a:cubicBezTo>
                    <a:pt x="504539" y="640865"/>
                    <a:pt x="479910" y="655176"/>
                    <a:pt x="459645" y="674560"/>
                  </a:cubicBezTo>
                  <a:cubicBezTo>
                    <a:pt x="441977" y="691460"/>
                    <a:pt x="430306" y="713679"/>
                    <a:pt x="415636" y="733238"/>
                  </a:cubicBezTo>
                  <a:cubicBezTo>
                    <a:pt x="387086" y="856959"/>
                    <a:pt x="379884" y="862818"/>
                    <a:pt x="410746" y="1051078"/>
                  </a:cubicBezTo>
                  <a:cubicBezTo>
                    <a:pt x="413921" y="1070447"/>
                    <a:pt x="438782" y="1078888"/>
                    <a:pt x="449865" y="1095086"/>
                  </a:cubicBezTo>
                  <a:cubicBezTo>
                    <a:pt x="460156" y="1110126"/>
                    <a:pt x="465183" y="1128214"/>
                    <a:pt x="474314" y="1143985"/>
                  </a:cubicBezTo>
                  <a:cubicBezTo>
                    <a:pt x="483147" y="1159243"/>
                    <a:pt x="493873" y="1173324"/>
                    <a:pt x="503653" y="1187993"/>
                  </a:cubicBezTo>
                  <a:cubicBezTo>
                    <a:pt x="500393" y="1199403"/>
                    <a:pt x="504082" y="1216173"/>
                    <a:pt x="493874" y="1222222"/>
                  </a:cubicBezTo>
                  <a:cubicBezTo>
                    <a:pt x="399979" y="1277864"/>
                    <a:pt x="386866" y="1255148"/>
                    <a:pt x="303170" y="1280900"/>
                  </a:cubicBezTo>
                  <a:cubicBezTo>
                    <a:pt x="154236" y="1326725"/>
                    <a:pt x="324037" y="1289440"/>
                    <a:pt x="195593" y="1315129"/>
                  </a:cubicBezTo>
                  <a:cubicBezTo>
                    <a:pt x="179294" y="1323279"/>
                    <a:pt x="162245" y="1330076"/>
                    <a:pt x="146695" y="1339578"/>
                  </a:cubicBezTo>
                  <a:cubicBezTo>
                    <a:pt x="127031" y="1351595"/>
                    <a:pt x="98825" y="1374530"/>
                    <a:pt x="83127" y="1393367"/>
                  </a:cubicBezTo>
                  <a:cubicBezTo>
                    <a:pt x="74151" y="1404138"/>
                    <a:pt x="66828" y="1416186"/>
                    <a:pt x="58678" y="1427595"/>
                  </a:cubicBezTo>
                  <a:cubicBezTo>
                    <a:pt x="43766" y="1469348"/>
                    <a:pt x="20340" y="1532053"/>
                    <a:pt x="9780" y="1574291"/>
                  </a:cubicBezTo>
                  <a:cubicBezTo>
                    <a:pt x="4971" y="1593528"/>
                    <a:pt x="3260" y="1613410"/>
                    <a:pt x="0" y="1632969"/>
                  </a:cubicBezTo>
                  <a:cubicBezTo>
                    <a:pt x="3260" y="1680237"/>
                    <a:pt x="-1072" y="1728653"/>
                    <a:pt x="9780" y="1774774"/>
                  </a:cubicBezTo>
                  <a:cubicBezTo>
                    <a:pt x="12696" y="1787166"/>
                    <a:pt x="28669" y="1791953"/>
                    <a:pt x="39119" y="1799223"/>
                  </a:cubicBezTo>
                  <a:cubicBezTo>
                    <a:pt x="66212" y="1818070"/>
                    <a:pt x="90446" y="1844177"/>
                    <a:pt x="122246" y="1853011"/>
                  </a:cubicBezTo>
                  <a:cubicBezTo>
                    <a:pt x="151585" y="1861161"/>
                    <a:pt x="180489" y="1871081"/>
                    <a:pt x="210263" y="1877461"/>
                  </a:cubicBezTo>
                  <a:cubicBezTo>
                    <a:pt x="283537" y="1893163"/>
                    <a:pt x="391607" y="1905993"/>
                    <a:pt x="464535" y="1911690"/>
                  </a:cubicBezTo>
                  <a:cubicBezTo>
                    <a:pt x="523125" y="1916267"/>
                    <a:pt x="581891" y="1918209"/>
                    <a:pt x="640569" y="1921469"/>
                  </a:cubicBezTo>
                  <a:cubicBezTo>
                    <a:pt x="971448" y="1914949"/>
                    <a:pt x="1302545" y="1915574"/>
                    <a:pt x="1633206" y="1901910"/>
                  </a:cubicBezTo>
                  <a:cubicBezTo>
                    <a:pt x="1750069" y="1897081"/>
                    <a:pt x="1890401" y="1863018"/>
                    <a:pt x="1995054" y="1809003"/>
                  </a:cubicBezTo>
                  <a:cubicBezTo>
                    <a:pt x="2042873" y="1784322"/>
                    <a:pt x="2084499" y="1749000"/>
                    <a:pt x="2127080" y="1716096"/>
                  </a:cubicBezTo>
                  <a:cubicBezTo>
                    <a:pt x="2209716" y="1652241"/>
                    <a:pt x="2244612" y="1606667"/>
                    <a:pt x="2312894" y="1520502"/>
                  </a:cubicBezTo>
                  <a:cubicBezTo>
                    <a:pt x="2348326" y="1475791"/>
                    <a:pt x="2377837" y="1426364"/>
                    <a:pt x="2415581" y="1383587"/>
                  </a:cubicBezTo>
                  <a:cubicBezTo>
                    <a:pt x="2482225" y="1308058"/>
                    <a:pt x="2626648" y="1188805"/>
                    <a:pt x="2704081" y="1139095"/>
                  </a:cubicBezTo>
                  <a:cubicBezTo>
                    <a:pt x="2775892" y="1092994"/>
                    <a:pt x="2856487" y="1061816"/>
                    <a:pt x="2929014" y="1016849"/>
                  </a:cubicBezTo>
                  <a:cubicBezTo>
                    <a:pt x="3019695" y="960627"/>
                    <a:pt x="3102926" y="893013"/>
                    <a:pt x="3193065" y="835925"/>
                  </a:cubicBezTo>
                  <a:cubicBezTo>
                    <a:pt x="3310532" y="761529"/>
                    <a:pt x="3555916" y="654483"/>
                    <a:pt x="3638040" y="562094"/>
                  </a:cubicBezTo>
                  <a:lnTo>
                    <a:pt x="3716278" y="474077"/>
                  </a:lnTo>
                  <a:cubicBezTo>
                    <a:pt x="3736314" y="410629"/>
                    <a:pt x="3764776" y="348046"/>
                    <a:pt x="3750507" y="278483"/>
                  </a:cubicBezTo>
                  <a:cubicBezTo>
                    <a:pt x="3743916" y="246350"/>
                    <a:pt x="3726897" y="216154"/>
                    <a:pt x="3706498" y="190466"/>
                  </a:cubicBezTo>
                  <a:cubicBezTo>
                    <a:pt x="3650611" y="120090"/>
                    <a:pt x="3560812" y="72500"/>
                    <a:pt x="3476676" y="48661"/>
                  </a:cubicBezTo>
                  <a:cubicBezTo>
                    <a:pt x="3427658" y="34773"/>
                    <a:pt x="3375619" y="35621"/>
                    <a:pt x="3325091" y="29101"/>
                  </a:cubicBezTo>
                  <a:cubicBezTo>
                    <a:pt x="2908134" y="30988"/>
                    <a:pt x="2517443" y="-56595"/>
                    <a:pt x="2131970" y="63330"/>
                  </a:cubicBezTo>
                  <a:cubicBezTo>
                    <a:pt x="2038560" y="92391"/>
                    <a:pt x="1999645" y="115030"/>
                    <a:pt x="1907037" y="151347"/>
                  </a:cubicBezTo>
                  <a:cubicBezTo>
                    <a:pt x="1828509" y="182142"/>
                    <a:pt x="1738059" y="209671"/>
                    <a:pt x="1662545" y="249144"/>
                  </a:cubicBezTo>
                  <a:cubicBezTo>
                    <a:pt x="1626869" y="267793"/>
                    <a:pt x="1595132" y="293311"/>
                    <a:pt x="1559859" y="312712"/>
                  </a:cubicBezTo>
                  <a:cubicBezTo>
                    <a:pt x="1518839" y="335273"/>
                    <a:pt x="1440609" y="369138"/>
                    <a:pt x="1393604" y="386060"/>
                  </a:cubicBezTo>
                  <a:cubicBezTo>
                    <a:pt x="1377593" y="391824"/>
                    <a:pt x="1360640" y="394754"/>
                    <a:pt x="1344706" y="400729"/>
                  </a:cubicBezTo>
                  <a:cubicBezTo>
                    <a:pt x="1321460" y="409446"/>
                    <a:pt x="1300382" y="424243"/>
                    <a:pt x="1276248" y="430068"/>
                  </a:cubicBezTo>
                  <a:lnTo>
                    <a:pt x="1109993" y="469187"/>
                  </a:lnTo>
                  <a:close/>
                </a:path>
              </a:pathLst>
            </a:custGeom>
            <a:solidFill>
              <a:srgbClr val="97E9FF">
                <a:alpha val="69804"/>
              </a:srgb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5" name="Graphic 44" descr="Rubber duck with solid fill">
              <a:extLst>
                <a:ext uri="{FF2B5EF4-FFF2-40B4-BE49-F238E27FC236}">
                  <a16:creationId xmlns:a16="http://schemas.microsoft.com/office/drawing/2014/main" id="{40FCCCE2-43A4-4C6B-A4AB-53D732D4273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10015299" y="793207"/>
              <a:ext cx="1086767" cy="1086767"/>
            </a:xfrm>
            <a:prstGeom prst="rect">
              <a:avLst/>
            </a:prstGeom>
          </p:spPr>
        </p:pic>
        <p:pic>
          <p:nvPicPr>
            <p:cNvPr id="46" name="Graphic 45" descr="Rubber duck with solid fill">
              <a:extLst>
                <a:ext uri="{FF2B5EF4-FFF2-40B4-BE49-F238E27FC236}">
                  <a16:creationId xmlns:a16="http://schemas.microsoft.com/office/drawing/2014/main" id="{B059A0C3-1444-4D48-B25F-A200E7A14A7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9018587" y="1392992"/>
              <a:ext cx="1086767" cy="1086767"/>
            </a:xfrm>
            <a:prstGeom prst="rect">
              <a:avLst/>
            </a:prstGeom>
          </p:spPr>
        </p:pic>
        <p:pic>
          <p:nvPicPr>
            <p:cNvPr id="47" name="Graphic 46" descr="Plant with solid fill">
              <a:extLst>
                <a:ext uri="{FF2B5EF4-FFF2-40B4-BE49-F238E27FC236}">
                  <a16:creationId xmlns:a16="http://schemas.microsoft.com/office/drawing/2014/main" id="{EE22B4C7-1CD7-4DDC-9248-83749951F86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203030" y="1688624"/>
              <a:ext cx="914400" cy="914400"/>
            </a:xfrm>
            <a:prstGeom prst="rect">
              <a:avLst/>
            </a:prstGeom>
          </p:spPr>
        </p:pic>
        <p:pic>
          <p:nvPicPr>
            <p:cNvPr id="48" name="Graphic 47" descr="Plant with solid fill">
              <a:extLst>
                <a:ext uri="{FF2B5EF4-FFF2-40B4-BE49-F238E27FC236}">
                  <a16:creationId xmlns:a16="http://schemas.microsoft.com/office/drawing/2014/main" id="{C47D7938-C142-43F7-911F-2D779A61C35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104187" y="935792"/>
              <a:ext cx="914400" cy="914400"/>
            </a:xfrm>
            <a:prstGeom prst="rect">
              <a:avLst/>
            </a:prstGeom>
          </p:spPr>
        </p:pic>
        <p:pic>
          <p:nvPicPr>
            <p:cNvPr id="49" name="Graphic 48" descr="Plant with solid fill">
              <a:extLst>
                <a:ext uri="{FF2B5EF4-FFF2-40B4-BE49-F238E27FC236}">
                  <a16:creationId xmlns:a16="http://schemas.microsoft.com/office/drawing/2014/main" id="{D71D6B01-453E-441F-AD28-A6C59D4AD26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9991666" y="1394249"/>
              <a:ext cx="914400" cy="914400"/>
            </a:xfrm>
            <a:prstGeom prst="rect">
              <a:avLst/>
            </a:prstGeom>
          </p:spPr>
        </p:pic>
        <p:pic>
          <p:nvPicPr>
            <p:cNvPr id="50" name="Graphic 49" descr="Plant with solid fill">
              <a:extLst>
                <a:ext uri="{FF2B5EF4-FFF2-40B4-BE49-F238E27FC236}">
                  <a16:creationId xmlns:a16="http://schemas.microsoft.com/office/drawing/2014/main" id="{C096F366-713F-4CFA-9051-7978FDAF239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355133" y="2315814"/>
              <a:ext cx="914400" cy="914400"/>
            </a:xfrm>
            <a:prstGeom prst="rect">
              <a:avLst/>
            </a:prstGeom>
          </p:spPr>
        </p:pic>
        <p:pic>
          <p:nvPicPr>
            <p:cNvPr id="51" name="Graphic 50" descr="Plant with solid fill">
              <a:extLst>
                <a:ext uri="{FF2B5EF4-FFF2-40B4-BE49-F238E27FC236}">
                  <a16:creationId xmlns:a16="http://schemas.microsoft.com/office/drawing/2014/main" id="{48682E16-33BF-4B62-BE44-9571AB87291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626688" y="2308649"/>
              <a:ext cx="914400" cy="914400"/>
            </a:xfrm>
            <a:prstGeom prst="rect">
              <a:avLst/>
            </a:prstGeom>
          </p:spPr>
        </p:pic>
        <p:pic>
          <p:nvPicPr>
            <p:cNvPr id="52" name="Graphic 51" descr="Lotus Flower with solid fill">
              <a:extLst>
                <a:ext uri="{FF2B5EF4-FFF2-40B4-BE49-F238E27FC236}">
                  <a16:creationId xmlns:a16="http://schemas.microsoft.com/office/drawing/2014/main" id="{AAE30AAF-83D0-4AD5-93D3-FCFF46FEDF5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9001238" y="639567"/>
              <a:ext cx="914400" cy="914400"/>
            </a:xfrm>
            <a:prstGeom prst="rect">
              <a:avLst/>
            </a:prstGeom>
          </p:spPr>
        </p:pic>
      </p:grp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341AA863-A04D-4E4C-B370-8E17A3A66199}"/>
              </a:ext>
            </a:extLst>
          </p:cNvPr>
          <p:cNvSpPr/>
          <p:nvPr/>
        </p:nvSpPr>
        <p:spPr>
          <a:xfrm>
            <a:off x="2738964" y="2258310"/>
            <a:ext cx="1171411" cy="100983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3X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625845CD-F61D-4FC1-98CB-4686D65E480A}"/>
              </a:ext>
            </a:extLst>
          </p:cNvPr>
          <p:cNvSpPr/>
          <p:nvPr/>
        </p:nvSpPr>
        <p:spPr>
          <a:xfrm>
            <a:off x="7010861" y="2207205"/>
            <a:ext cx="1065967" cy="10659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2X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D18200F-29D5-4288-BB1C-D0618C21A13E}"/>
              </a:ext>
            </a:extLst>
          </p:cNvPr>
          <p:cNvSpPr/>
          <p:nvPr/>
        </p:nvSpPr>
        <p:spPr>
          <a:xfrm>
            <a:off x="2254917" y="3363654"/>
            <a:ext cx="8322507" cy="1202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E8BAD65F-99C9-4A58-8F57-97EC36A80061}"/>
              </a:ext>
            </a:extLst>
          </p:cNvPr>
          <p:cNvSpPr/>
          <p:nvPr/>
        </p:nvSpPr>
        <p:spPr>
          <a:xfrm>
            <a:off x="2215798" y="3363654"/>
            <a:ext cx="102687" cy="141805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5" name="Graphic 54" descr="Rubber duck with solid fill">
            <a:extLst>
              <a:ext uri="{FF2B5EF4-FFF2-40B4-BE49-F238E27FC236}">
                <a16:creationId xmlns:a16="http://schemas.microsoft.com/office/drawing/2014/main" id="{68F18D04-0EDB-4A1E-8CA0-C7D1DA72AD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1306881" y="3501526"/>
            <a:ext cx="571155" cy="571155"/>
          </a:xfrm>
          <a:prstGeom prst="rect">
            <a:avLst/>
          </a:prstGeom>
        </p:spPr>
      </p:pic>
      <p:pic>
        <p:nvPicPr>
          <p:cNvPr id="56" name="Graphic 55" descr="Rubber duck with solid fill">
            <a:extLst>
              <a:ext uri="{FF2B5EF4-FFF2-40B4-BE49-F238E27FC236}">
                <a16:creationId xmlns:a16="http://schemas.microsoft.com/office/drawing/2014/main" id="{9A589D76-DF62-4614-A5D6-A4119F09B4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1306880" y="4016716"/>
            <a:ext cx="571155" cy="571155"/>
          </a:xfrm>
          <a:prstGeom prst="rect">
            <a:avLst/>
          </a:prstGeom>
        </p:spPr>
      </p:pic>
      <p:sp>
        <p:nvSpPr>
          <p:cNvPr id="57" name="Isosceles Triangle 56">
            <a:extLst>
              <a:ext uri="{FF2B5EF4-FFF2-40B4-BE49-F238E27FC236}">
                <a16:creationId xmlns:a16="http://schemas.microsoft.com/office/drawing/2014/main" id="{CB682D21-7C2F-4B72-8C70-3C28CF86D3D7}"/>
              </a:ext>
            </a:extLst>
          </p:cNvPr>
          <p:cNvSpPr/>
          <p:nvPr/>
        </p:nvSpPr>
        <p:spPr>
          <a:xfrm>
            <a:off x="2603437" y="3627878"/>
            <a:ext cx="1171411" cy="100983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3X</a:t>
            </a: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32D2E44B-CA86-4E69-B567-B4E32D8A66FD}"/>
              </a:ext>
            </a:extLst>
          </p:cNvPr>
          <p:cNvSpPr/>
          <p:nvPr/>
        </p:nvSpPr>
        <p:spPr>
          <a:xfrm>
            <a:off x="4034382" y="3706159"/>
            <a:ext cx="1973122" cy="1009837"/>
          </a:xfrm>
          <a:custGeom>
            <a:avLst/>
            <a:gdLst>
              <a:gd name="connsiteX0" fmla="*/ 1109993 w 3754363"/>
              <a:gd name="connsiteY0" fmla="*/ 469187 h 1921469"/>
              <a:gd name="connsiteX1" fmla="*/ 1109993 w 3754363"/>
              <a:gd name="connsiteY1" fmla="*/ 469187 h 1921469"/>
              <a:gd name="connsiteX2" fmla="*/ 870391 w 3754363"/>
              <a:gd name="connsiteY2" fmla="*/ 488746 h 1921469"/>
              <a:gd name="connsiteX3" fmla="*/ 718806 w 3754363"/>
              <a:gd name="connsiteY3" fmla="*/ 527865 h 1921469"/>
              <a:gd name="connsiteX4" fmla="*/ 528103 w 3754363"/>
              <a:gd name="connsiteY4" fmla="*/ 625662 h 1921469"/>
              <a:gd name="connsiteX5" fmla="*/ 459645 w 3754363"/>
              <a:gd name="connsiteY5" fmla="*/ 674560 h 1921469"/>
              <a:gd name="connsiteX6" fmla="*/ 415636 w 3754363"/>
              <a:gd name="connsiteY6" fmla="*/ 733238 h 1921469"/>
              <a:gd name="connsiteX7" fmla="*/ 410746 w 3754363"/>
              <a:gd name="connsiteY7" fmla="*/ 1051078 h 1921469"/>
              <a:gd name="connsiteX8" fmla="*/ 449865 w 3754363"/>
              <a:gd name="connsiteY8" fmla="*/ 1095086 h 1921469"/>
              <a:gd name="connsiteX9" fmla="*/ 474314 w 3754363"/>
              <a:gd name="connsiteY9" fmla="*/ 1143985 h 1921469"/>
              <a:gd name="connsiteX10" fmla="*/ 503653 w 3754363"/>
              <a:gd name="connsiteY10" fmla="*/ 1187993 h 1921469"/>
              <a:gd name="connsiteX11" fmla="*/ 493874 w 3754363"/>
              <a:gd name="connsiteY11" fmla="*/ 1222222 h 1921469"/>
              <a:gd name="connsiteX12" fmla="*/ 303170 w 3754363"/>
              <a:gd name="connsiteY12" fmla="*/ 1280900 h 1921469"/>
              <a:gd name="connsiteX13" fmla="*/ 195593 w 3754363"/>
              <a:gd name="connsiteY13" fmla="*/ 1315129 h 1921469"/>
              <a:gd name="connsiteX14" fmla="*/ 146695 w 3754363"/>
              <a:gd name="connsiteY14" fmla="*/ 1339578 h 1921469"/>
              <a:gd name="connsiteX15" fmla="*/ 83127 w 3754363"/>
              <a:gd name="connsiteY15" fmla="*/ 1393367 h 1921469"/>
              <a:gd name="connsiteX16" fmla="*/ 58678 w 3754363"/>
              <a:gd name="connsiteY16" fmla="*/ 1427595 h 1921469"/>
              <a:gd name="connsiteX17" fmla="*/ 9780 w 3754363"/>
              <a:gd name="connsiteY17" fmla="*/ 1574291 h 1921469"/>
              <a:gd name="connsiteX18" fmla="*/ 0 w 3754363"/>
              <a:gd name="connsiteY18" fmla="*/ 1632969 h 1921469"/>
              <a:gd name="connsiteX19" fmla="*/ 9780 w 3754363"/>
              <a:gd name="connsiteY19" fmla="*/ 1774774 h 1921469"/>
              <a:gd name="connsiteX20" fmla="*/ 39119 w 3754363"/>
              <a:gd name="connsiteY20" fmla="*/ 1799223 h 1921469"/>
              <a:gd name="connsiteX21" fmla="*/ 122246 w 3754363"/>
              <a:gd name="connsiteY21" fmla="*/ 1853011 h 1921469"/>
              <a:gd name="connsiteX22" fmla="*/ 210263 w 3754363"/>
              <a:gd name="connsiteY22" fmla="*/ 1877461 h 1921469"/>
              <a:gd name="connsiteX23" fmla="*/ 464535 w 3754363"/>
              <a:gd name="connsiteY23" fmla="*/ 1911690 h 1921469"/>
              <a:gd name="connsiteX24" fmla="*/ 640569 w 3754363"/>
              <a:gd name="connsiteY24" fmla="*/ 1921469 h 1921469"/>
              <a:gd name="connsiteX25" fmla="*/ 1633206 w 3754363"/>
              <a:gd name="connsiteY25" fmla="*/ 1901910 h 1921469"/>
              <a:gd name="connsiteX26" fmla="*/ 1995054 w 3754363"/>
              <a:gd name="connsiteY26" fmla="*/ 1809003 h 1921469"/>
              <a:gd name="connsiteX27" fmla="*/ 2127080 w 3754363"/>
              <a:gd name="connsiteY27" fmla="*/ 1716096 h 1921469"/>
              <a:gd name="connsiteX28" fmla="*/ 2312894 w 3754363"/>
              <a:gd name="connsiteY28" fmla="*/ 1520502 h 1921469"/>
              <a:gd name="connsiteX29" fmla="*/ 2415581 w 3754363"/>
              <a:gd name="connsiteY29" fmla="*/ 1383587 h 1921469"/>
              <a:gd name="connsiteX30" fmla="*/ 2704081 w 3754363"/>
              <a:gd name="connsiteY30" fmla="*/ 1139095 h 1921469"/>
              <a:gd name="connsiteX31" fmla="*/ 2929014 w 3754363"/>
              <a:gd name="connsiteY31" fmla="*/ 1016849 h 1921469"/>
              <a:gd name="connsiteX32" fmla="*/ 3193065 w 3754363"/>
              <a:gd name="connsiteY32" fmla="*/ 835925 h 1921469"/>
              <a:gd name="connsiteX33" fmla="*/ 3638040 w 3754363"/>
              <a:gd name="connsiteY33" fmla="*/ 562094 h 1921469"/>
              <a:gd name="connsiteX34" fmla="*/ 3716278 w 3754363"/>
              <a:gd name="connsiteY34" fmla="*/ 474077 h 1921469"/>
              <a:gd name="connsiteX35" fmla="*/ 3750507 w 3754363"/>
              <a:gd name="connsiteY35" fmla="*/ 278483 h 1921469"/>
              <a:gd name="connsiteX36" fmla="*/ 3706498 w 3754363"/>
              <a:gd name="connsiteY36" fmla="*/ 190466 h 1921469"/>
              <a:gd name="connsiteX37" fmla="*/ 3476676 w 3754363"/>
              <a:gd name="connsiteY37" fmla="*/ 48661 h 1921469"/>
              <a:gd name="connsiteX38" fmla="*/ 3325091 w 3754363"/>
              <a:gd name="connsiteY38" fmla="*/ 29101 h 1921469"/>
              <a:gd name="connsiteX39" fmla="*/ 2131970 w 3754363"/>
              <a:gd name="connsiteY39" fmla="*/ 63330 h 1921469"/>
              <a:gd name="connsiteX40" fmla="*/ 1907037 w 3754363"/>
              <a:gd name="connsiteY40" fmla="*/ 151347 h 1921469"/>
              <a:gd name="connsiteX41" fmla="*/ 1662545 w 3754363"/>
              <a:gd name="connsiteY41" fmla="*/ 249144 h 1921469"/>
              <a:gd name="connsiteX42" fmla="*/ 1559859 w 3754363"/>
              <a:gd name="connsiteY42" fmla="*/ 312712 h 1921469"/>
              <a:gd name="connsiteX43" fmla="*/ 1393604 w 3754363"/>
              <a:gd name="connsiteY43" fmla="*/ 386060 h 1921469"/>
              <a:gd name="connsiteX44" fmla="*/ 1344706 w 3754363"/>
              <a:gd name="connsiteY44" fmla="*/ 400729 h 1921469"/>
              <a:gd name="connsiteX45" fmla="*/ 1276248 w 3754363"/>
              <a:gd name="connsiteY45" fmla="*/ 430068 h 1921469"/>
              <a:gd name="connsiteX46" fmla="*/ 1109993 w 3754363"/>
              <a:gd name="connsiteY46" fmla="*/ 469187 h 1921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754363" h="1921469">
                <a:moveTo>
                  <a:pt x="1109993" y="469187"/>
                </a:moveTo>
                <a:lnTo>
                  <a:pt x="1109993" y="469187"/>
                </a:lnTo>
                <a:cubicBezTo>
                  <a:pt x="1030126" y="475707"/>
                  <a:pt x="949637" y="476859"/>
                  <a:pt x="870391" y="488746"/>
                </a:cubicBezTo>
                <a:cubicBezTo>
                  <a:pt x="818785" y="496487"/>
                  <a:pt x="768218" y="511084"/>
                  <a:pt x="718806" y="527865"/>
                </a:cubicBezTo>
                <a:cubicBezTo>
                  <a:pt x="660157" y="547784"/>
                  <a:pt x="581364" y="591300"/>
                  <a:pt x="528103" y="625662"/>
                </a:cubicBezTo>
                <a:cubicBezTo>
                  <a:pt x="504539" y="640865"/>
                  <a:pt x="479910" y="655176"/>
                  <a:pt x="459645" y="674560"/>
                </a:cubicBezTo>
                <a:cubicBezTo>
                  <a:pt x="441977" y="691460"/>
                  <a:pt x="430306" y="713679"/>
                  <a:pt x="415636" y="733238"/>
                </a:cubicBezTo>
                <a:cubicBezTo>
                  <a:pt x="387086" y="856959"/>
                  <a:pt x="379884" y="862818"/>
                  <a:pt x="410746" y="1051078"/>
                </a:cubicBezTo>
                <a:cubicBezTo>
                  <a:pt x="413921" y="1070447"/>
                  <a:pt x="438782" y="1078888"/>
                  <a:pt x="449865" y="1095086"/>
                </a:cubicBezTo>
                <a:cubicBezTo>
                  <a:pt x="460156" y="1110126"/>
                  <a:pt x="465183" y="1128214"/>
                  <a:pt x="474314" y="1143985"/>
                </a:cubicBezTo>
                <a:cubicBezTo>
                  <a:pt x="483147" y="1159243"/>
                  <a:pt x="493873" y="1173324"/>
                  <a:pt x="503653" y="1187993"/>
                </a:cubicBezTo>
                <a:cubicBezTo>
                  <a:pt x="500393" y="1199403"/>
                  <a:pt x="504082" y="1216173"/>
                  <a:pt x="493874" y="1222222"/>
                </a:cubicBezTo>
                <a:cubicBezTo>
                  <a:pt x="399979" y="1277864"/>
                  <a:pt x="386866" y="1255148"/>
                  <a:pt x="303170" y="1280900"/>
                </a:cubicBezTo>
                <a:cubicBezTo>
                  <a:pt x="154236" y="1326725"/>
                  <a:pt x="324037" y="1289440"/>
                  <a:pt x="195593" y="1315129"/>
                </a:cubicBezTo>
                <a:cubicBezTo>
                  <a:pt x="179294" y="1323279"/>
                  <a:pt x="162245" y="1330076"/>
                  <a:pt x="146695" y="1339578"/>
                </a:cubicBezTo>
                <a:cubicBezTo>
                  <a:pt x="127031" y="1351595"/>
                  <a:pt x="98825" y="1374530"/>
                  <a:pt x="83127" y="1393367"/>
                </a:cubicBezTo>
                <a:cubicBezTo>
                  <a:pt x="74151" y="1404138"/>
                  <a:pt x="66828" y="1416186"/>
                  <a:pt x="58678" y="1427595"/>
                </a:cubicBezTo>
                <a:cubicBezTo>
                  <a:pt x="43766" y="1469348"/>
                  <a:pt x="20340" y="1532053"/>
                  <a:pt x="9780" y="1574291"/>
                </a:cubicBezTo>
                <a:cubicBezTo>
                  <a:pt x="4971" y="1593528"/>
                  <a:pt x="3260" y="1613410"/>
                  <a:pt x="0" y="1632969"/>
                </a:cubicBezTo>
                <a:cubicBezTo>
                  <a:pt x="3260" y="1680237"/>
                  <a:pt x="-1072" y="1728653"/>
                  <a:pt x="9780" y="1774774"/>
                </a:cubicBezTo>
                <a:cubicBezTo>
                  <a:pt x="12696" y="1787166"/>
                  <a:pt x="28669" y="1791953"/>
                  <a:pt x="39119" y="1799223"/>
                </a:cubicBezTo>
                <a:cubicBezTo>
                  <a:pt x="66212" y="1818070"/>
                  <a:pt x="90446" y="1844177"/>
                  <a:pt x="122246" y="1853011"/>
                </a:cubicBezTo>
                <a:cubicBezTo>
                  <a:pt x="151585" y="1861161"/>
                  <a:pt x="180489" y="1871081"/>
                  <a:pt x="210263" y="1877461"/>
                </a:cubicBezTo>
                <a:cubicBezTo>
                  <a:pt x="283537" y="1893163"/>
                  <a:pt x="391607" y="1905993"/>
                  <a:pt x="464535" y="1911690"/>
                </a:cubicBezTo>
                <a:cubicBezTo>
                  <a:pt x="523125" y="1916267"/>
                  <a:pt x="581891" y="1918209"/>
                  <a:pt x="640569" y="1921469"/>
                </a:cubicBezTo>
                <a:cubicBezTo>
                  <a:pt x="971448" y="1914949"/>
                  <a:pt x="1302545" y="1915574"/>
                  <a:pt x="1633206" y="1901910"/>
                </a:cubicBezTo>
                <a:cubicBezTo>
                  <a:pt x="1750069" y="1897081"/>
                  <a:pt x="1890401" y="1863018"/>
                  <a:pt x="1995054" y="1809003"/>
                </a:cubicBezTo>
                <a:cubicBezTo>
                  <a:pt x="2042873" y="1784322"/>
                  <a:pt x="2084499" y="1749000"/>
                  <a:pt x="2127080" y="1716096"/>
                </a:cubicBezTo>
                <a:cubicBezTo>
                  <a:pt x="2209716" y="1652241"/>
                  <a:pt x="2244612" y="1606667"/>
                  <a:pt x="2312894" y="1520502"/>
                </a:cubicBezTo>
                <a:cubicBezTo>
                  <a:pt x="2348326" y="1475791"/>
                  <a:pt x="2377837" y="1426364"/>
                  <a:pt x="2415581" y="1383587"/>
                </a:cubicBezTo>
                <a:cubicBezTo>
                  <a:pt x="2482225" y="1308058"/>
                  <a:pt x="2626648" y="1188805"/>
                  <a:pt x="2704081" y="1139095"/>
                </a:cubicBezTo>
                <a:cubicBezTo>
                  <a:pt x="2775892" y="1092994"/>
                  <a:pt x="2856487" y="1061816"/>
                  <a:pt x="2929014" y="1016849"/>
                </a:cubicBezTo>
                <a:cubicBezTo>
                  <a:pt x="3019695" y="960627"/>
                  <a:pt x="3102926" y="893013"/>
                  <a:pt x="3193065" y="835925"/>
                </a:cubicBezTo>
                <a:cubicBezTo>
                  <a:pt x="3310532" y="761529"/>
                  <a:pt x="3555916" y="654483"/>
                  <a:pt x="3638040" y="562094"/>
                </a:cubicBezTo>
                <a:lnTo>
                  <a:pt x="3716278" y="474077"/>
                </a:lnTo>
                <a:cubicBezTo>
                  <a:pt x="3736314" y="410629"/>
                  <a:pt x="3764776" y="348046"/>
                  <a:pt x="3750507" y="278483"/>
                </a:cubicBezTo>
                <a:cubicBezTo>
                  <a:pt x="3743916" y="246350"/>
                  <a:pt x="3726897" y="216154"/>
                  <a:pt x="3706498" y="190466"/>
                </a:cubicBezTo>
                <a:cubicBezTo>
                  <a:pt x="3650611" y="120090"/>
                  <a:pt x="3560812" y="72500"/>
                  <a:pt x="3476676" y="48661"/>
                </a:cubicBezTo>
                <a:cubicBezTo>
                  <a:pt x="3427658" y="34773"/>
                  <a:pt x="3375619" y="35621"/>
                  <a:pt x="3325091" y="29101"/>
                </a:cubicBezTo>
                <a:cubicBezTo>
                  <a:pt x="2908134" y="30988"/>
                  <a:pt x="2517443" y="-56595"/>
                  <a:pt x="2131970" y="63330"/>
                </a:cubicBezTo>
                <a:cubicBezTo>
                  <a:pt x="2038560" y="92391"/>
                  <a:pt x="1999645" y="115030"/>
                  <a:pt x="1907037" y="151347"/>
                </a:cubicBezTo>
                <a:cubicBezTo>
                  <a:pt x="1828509" y="182142"/>
                  <a:pt x="1738059" y="209671"/>
                  <a:pt x="1662545" y="249144"/>
                </a:cubicBezTo>
                <a:cubicBezTo>
                  <a:pt x="1626869" y="267793"/>
                  <a:pt x="1595132" y="293311"/>
                  <a:pt x="1559859" y="312712"/>
                </a:cubicBezTo>
                <a:cubicBezTo>
                  <a:pt x="1518839" y="335273"/>
                  <a:pt x="1440609" y="369138"/>
                  <a:pt x="1393604" y="386060"/>
                </a:cubicBezTo>
                <a:cubicBezTo>
                  <a:pt x="1377593" y="391824"/>
                  <a:pt x="1360640" y="394754"/>
                  <a:pt x="1344706" y="400729"/>
                </a:cubicBezTo>
                <a:cubicBezTo>
                  <a:pt x="1321460" y="409446"/>
                  <a:pt x="1300382" y="424243"/>
                  <a:pt x="1276248" y="430068"/>
                </a:cubicBezTo>
                <a:lnTo>
                  <a:pt x="1109993" y="469187"/>
                </a:lnTo>
                <a:close/>
              </a:path>
            </a:pathLst>
          </a:custGeom>
          <a:solidFill>
            <a:srgbClr val="97E9FF">
              <a:alpha val="69804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" name="Graphic 60" descr="Rubber duck with solid fill">
            <a:extLst>
              <a:ext uri="{FF2B5EF4-FFF2-40B4-BE49-F238E27FC236}">
                <a16:creationId xmlns:a16="http://schemas.microsoft.com/office/drawing/2014/main" id="{EA3A5B2B-F0AE-42FD-B197-31EE102499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5049912" y="3394865"/>
            <a:ext cx="571155" cy="571155"/>
          </a:xfrm>
          <a:prstGeom prst="rect">
            <a:avLst/>
          </a:prstGeom>
        </p:spPr>
      </p:pic>
      <p:pic>
        <p:nvPicPr>
          <p:cNvPr id="62" name="Graphic 61" descr="Rubber duck with solid fill">
            <a:extLst>
              <a:ext uri="{FF2B5EF4-FFF2-40B4-BE49-F238E27FC236}">
                <a16:creationId xmlns:a16="http://schemas.microsoft.com/office/drawing/2014/main" id="{8EB40DEC-7B68-435B-98A0-2C4C4AC5DE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4764334" y="4104365"/>
            <a:ext cx="571155" cy="571155"/>
          </a:xfrm>
          <a:prstGeom prst="rect">
            <a:avLst/>
          </a:prstGeom>
        </p:spPr>
      </p:pic>
      <p:pic>
        <p:nvPicPr>
          <p:cNvPr id="64" name="Graphic 63" descr="Plant with solid fill">
            <a:extLst>
              <a:ext uri="{FF2B5EF4-FFF2-40B4-BE49-F238E27FC236}">
                <a16:creationId xmlns:a16="http://schemas.microsoft.com/office/drawing/2014/main" id="{E0AD1880-3BFF-4C40-BD5A-F10405B391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048937" y="4300015"/>
            <a:ext cx="480567" cy="480567"/>
          </a:xfrm>
          <a:prstGeom prst="rect">
            <a:avLst/>
          </a:prstGeom>
        </p:spPr>
      </p:pic>
      <p:grpSp>
        <p:nvGrpSpPr>
          <p:cNvPr id="34" name="Group 33">
            <a:extLst>
              <a:ext uri="{FF2B5EF4-FFF2-40B4-BE49-F238E27FC236}">
                <a16:creationId xmlns:a16="http://schemas.microsoft.com/office/drawing/2014/main" id="{A7BB4EFD-DC55-4785-AC38-7C3D28C6D4EA}"/>
              </a:ext>
            </a:extLst>
          </p:cNvPr>
          <p:cNvGrpSpPr/>
          <p:nvPr/>
        </p:nvGrpSpPr>
        <p:grpSpPr>
          <a:xfrm>
            <a:off x="8160126" y="3423602"/>
            <a:ext cx="2053061" cy="1361526"/>
            <a:chOff x="8160126" y="3423602"/>
            <a:chExt cx="2053061" cy="1361526"/>
          </a:xfrm>
        </p:grpSpPr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184D3326-DE25-40F7-BD6E-24215748FA16}"/>
                </a:ext>
              </a:extLst>
            </p:cNvPr>
            <p:cNvSpPr/>
            <p:nvPr/>
          </p:nvSpPr>
          <p:spPr>
            <a:xfrm>
              <a:off x="8240064" y="3748486"/>
              <a:ext cx="1973123" cy="1009837"/>
            </a:xfrm>
            <a:custGeom>
              <a:avLst/>
              <a:gdLst>
                <a:gd name="connsiteX0" fmla="*/ 1109993 w 3754363"/>
                <a:gd name="connsiteY0" fmla="*/ 469187 h 1921469"/>
                <a:gd name="connsiteX1" fmla="*/ 1109993 w 3754363"/>
                <a:gd name="connsiteY1" fmla="*/ 469187 h 1921469"/>
                <a:gd name="connsiteX2" fmla="*/ 870391 w 3754363"/>
                <a:gd name="connsiteY2" fmla="*/ 488746 h 1921469"/>
                <a:gd name="connsiteX3" fmla="*/ 718806 w 3754363"/>
                <a:gd name="connsiteY3" fmla="*/ 527865 h 1921469"/>
                <a:gd name="connsiteX4" fmla="*/ 528103 w 3754363"/>
                <a:gd name="connsiteY4" fmla="*/ 625662 h 1921469"/>
                <a:gd name="connsiteX5" fmla="*/ 459645 w 3754363"/>
                <a:gd name="connsiteY5" fmla="*/ 674560 h 1921469"/>
                <a:gd name="connsiteX6" fmla="*/ 415636 w 3754363"/>
                <a:gd name="connsiteY6" fmla="*/ 733238 h 1921469"/>
                <a:gd name="connsiteX7" fmla="*/ 410746 w 3754363"/>
                <a:gd name="connsiteY7" fmla="*/ 1051078 h 1921469"/>
                <a:gd name="connsiteX8" fmla="*/ 449865 w 3754363"/>
                <a:gd name="connsiteY8" fmla="*/ 1095086 h 1921469"/>
                <a:gd name="connsiteX9" fmla="*/ 474314 w 3754363"/>
                <a:gd name="connsiteY9" fmla="*/ 1143985 h 1921469"/>
                <a:gd name="connsiteX10" fmla="*/ 503653 w 3754363"/>
                <a:gd name="connsiteY10" fmla="*/ 1187993 h 1921469"/>
                <a:gd name="connsiteX11" fmla="*/ 493874 w 3754363"/>
                <a:gd name="connsiteY11" fmla="*/ 1222222 h 1921469"/>
                <a:gd name="connsiteX12" fmla="*/ 303170 w 3754363"/>
                <a:gd name="connsiteY12" fmla="*/ 1280900 h 1921469"/>
                <a:gd name="connsiteX13" fmla="*/ 195593 w 3754363"/>
                <a:gd name="connsiteY13" fmla="*/ 1315129 h 1921469"/>
                <a:gd name="connsiteX14" fmla="*/ 146695 w 3754363"/>
                <a:gd name="connsiteY14" fmla="*/ 1339578 h 1921469"/>
                <a:gd name="connsiteX15" fmla="*/ 83127 w 3754363"/>
                <a:gd name="connsiteY15" fmla="*/ 1393367 h 1921469"/>
                <a:gd name="connsiteX16" fmla="*/ 58678 w 3754363"/>
                <a:gd name="connsiteY16" fmla="*/ 1427595 h 1921469"/>
                <a:gd name="connsiteX17" fmla="*/ 9780 w 3754363"/>
                <a:gd name="connsiteY17" fmla="*/ 1574291 h 1921469"/>
                <a:gd name="connsiteX18" fmla="*/ 0 w 3754363"/>
                <a:gd name="connsiteY18" fmla="*/ 1632969 h 1921469"/>
                <a:gd name="connsiteX19" fmla="*/ 9780 w 3754363"/>
                <a:gd name="connsiteY19" fmla="*/ 1774774 h 1921469"/>
                <a:gd name="connsiteX20" fmla="*/ 39119 w 3754363"/>
                <a:gd name="connsiteY20" fmla="*/ 1799223 h 1921469"/>
                <a:gd name="connsiteX21" fmla="*/ 122246 w 3754363"/>
                <a:gd name="connsiteY21" fmla="*/ 1853011 h 1921469"/>
                <a:gd name="connsiteX22" fmla="*/ 210263 w 3754363"/>
                <a:gd name="connsiteY22" fmla="*/ 1877461 h 1921469"/>
                <a:gd name="connsiteX23" fmla="*/ 464535 w 3754363"/>
                <a:gd name="connsiteY23" fmla="*/ 1911690 h 1921469"/>
                <a:gd name="connsiteX24" fmla="*/ 640569 w 3754363"/>
                <a:gd name="connsiteY24" fmla="*/ 1921469 h 1921469"/>
                <a:gd name="connsiteX25" fmla="*/ 1633206 w 3754363"/>
                <a:gd name="connsiteY25" fmla="*/ 1901910 h 1921469"/>
                <a:gd name="connsiteX26" fmla="*/ 1995054 w 3754363"/>
                <a:gd name="connsiteY26" fmla="*/ 1809003 h 1921469"/>
                <a:gd name="connsiteX27" fmla="*/ 2127080 w 3754363"/>
                <a:gd name="connsiteY27" fmla="*/ 1716096 h 1921469"/>
                <a:gd name="connsiteX28" fmla="*/ 2312894 w 3754363"/>
                <a:gd name="connsiteY28" fmla="*/ 1520502 h 1921469"/>
                <a:gd name="connsiteX29" fmla="*/ 2415581 w 3754363"/>
                <a:gd name="connsiteY29" fmla="*/ 1383587 h 1921469"/>
                <a:gd name="connsiteX30" fmla="*/ 2704081 w 3754363"/>
                <a:gd name="connsiteY30" fmla="*/ 1139095 h 1921469"/>
                <a:gd name="connsiteX31" fmla="*/ 2929014 w 3754363"/>
                <a:gd name="connsiteY31" fmla="*/ 1016849 h 1921469"/>
                <a:gd name="connsiteX32" fmla="*/ 3193065 w 3754363"/>
                <a:gd name="connsiteY32" fmla="*/ 835925 h 1921469"/>
                <a:gd name="connsiteX33" fmla="*/ 3638040 w 3754363"/>
                <a:gd name="connsiteY33" fmla="*/ 562094 h 1921469"/>
                <a:gd name="connsiteX34" fmla="*/ 3716278 w 3754363"/>
                <a:gd name="connsiteY34" fmla="*/ 474077 h 1921469"/>
                <a:gd name="connsiteX35" fmla="*/ 3750507 w 3754363"/>
                <a:gd name="connsiteY35" fmla="*/ 278483 h 1921469"/>
                <a:gd name="connsiteX36" fmla="*/ 3706498 w 3754363"/>
                <a:gd name="connsiteY36" fmla="*/ 190466 h 1921469"/>
                <a:gd name="connsiteX37" fmla="*/ 3476676 w 3754363"/>
                <a:gd name="connsiteY37" fmla="*/ 48661 h 1921469"/>
                <a:gd name="connsiteX38" fmla="*/ 3325091 w 3754363"/>
                <a:gd name="connsiteY38" fmla="*/ 29101 h 1921469"/>
                <a:gd name="connsiteX39" fmla="*/ 2131970 w 3754363"/>
                <a:gd name="connsiteY39" fmla="*/ 63330 h 1921469"/>
                <a:gd name="connsiteX40" fmla="*/ 1907037 w 3754363"/>
                <a:gd name="connsiteY40" fmla="*/ 151347 h 1921469"/>
                <a:gd name="connsiteX41" fmla="*/ 1662545 w 3754363"/>
                <a:gd name="connsiteY41" fmla="*/ 249144 h 1921469"/>
                <a:gd name="connsiteX42" fmla="*/ 1559859 w 3754363"/>
                <a:gd name="connsiteY42" fmla="*/ 312712 h 1921469"/>
                <a:gd name="connsiteX43" fmla="*/ 1393604 w 3754363"/>
                <a:gd name="connsiteY43" fmla="*/ 386060 h 1921469"/>
                <a:gd name="connsiteX44" fmla="*/ 1344706 w 3754363"/>
                <a:gd name="connsiteY44" fmla="*/ 400729 h 1921469"/>
                <a:gd name="connsiteX45" fmla="*/ 1276248 w 3754363"/>
                <a:gd name="connsiteY45" fmla="*/ 430068 h 1921469"/>
                <a:gd name="connsiteX46" fmla="*/ 1109993 w 3754363"/>
                <a:gd name="connsiteY46" fmla="*/ 469187 h 1921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3754363" h="1921469">
                  <a:moveTo>
                    <a:pt x="1109993" y="469187"/>
                  </a:moveTo>
                  <a:lnTo>
                    <a:pt x="1109993" y="469187"/>
                  </a:lnTo>
                  <a:cubicBezTo>
                    <a:pt x="1030126" y="475707"/>
                    <a:pt x="949637" y="476859"/>
                    <a:pt x="870391" y="488746"/>
                  </a:cubicBezTo>
                  <a:cubicBezTo>
                    <a:pt x="818785" y="496487"/>
                    <a:pt x="768218" y="511084"/>
                    <a:pt x="718806" y="527865"/>
                  </a:cubicBezTo>
                  <a:cubicBezTo>
                    <a:pt x="660157" y="547784"/>
                    <a:pt x="581364" y="591300"/>
                    <a:pt x="528103" y="625662"/>
                  </a:cubicBezTo>
                  <a:cubicBezTo>
                    <a:pt x="504539" y="640865"/>
                    <a:pt x="479910" y="655176"/>
                    <a:pt x="459645" y="674560"/>
                  </a:cubicBezTo>
                  <a:cubicBezTo>
                    <a:pt x="441977" y="691460"/>
                    <a:pt x="430306" y="713679"/>
                    <a:pt x="415636" y="733238"/>
                  </a:cubicBezTo>
                  <a:cubicBezTo>
                    <a:pt x="387086" y="856959"/>
                    <a:pt x="379884" y="862818"/>
                    <a:pt x="410746" y="1051078"/>
                  </a:cubicBezTo>
                  <a:cubicBezTo>
                    <a:pt x="413921" y="1070447"/>
                    <a:pt x="438782" y="1078888"/>
                    <a:pt x="449865" y="1095086"/>
                  </a:cubicBezTo>
                  <a:cubicBezTo>
                    <a:pt x="460156" y="1110126"/>
                    <a:pt x="465183" y="1128214"/>
                    <a:pt x="474314" y="1143985"/>
                  </a:cubicBezTo>
                  <a:cubicBezTo>
                    <a:pt x="483147" y="1159243"/>
                    <a:pt x="493873" y="1173324"/>
                    <a:pt x="503653" y="1187993"/>
                  </a:cubicBezTo>
                  <a:cubicBezTo>
                    <a:pt x="500393" y="1199403"/>
                    <a:pt x="504082" y="1216173"/>
                    <a:pt x="493874" y="1222222"/>
                  </a:cubicBezTo>
                  <a:cubicBezTo>
                    <a:pt x="399979" y="1277864"/>
                    <a:pt x="386866" y="1255148"/>
                    <a:pt x="303170" y="1280900"/>
                  </a:cubicBezTo>
                  <a:cubicBezTo>
                    <a:pt x="154236" y="1326725"/>
                    <a:pt x="324037" y="1289440"/>
                    <a:pt x="195593" y="1315129"/>
                  </a:cubicBezTo>
                  <a:cubicBezTo>
                    <a:pt x="179294" y="1323279"/>
                    <a:pt x="162245" y="1330076"/>
                    <a:pt x="146695" y="1339578"/>
                  </a:cubicBezTo>
                  <a:cubicBezTo>
                    <a:pt x="127031" y="1351595"/>
                    <a:pt x="98825" y="1374530"/>
                    <a:pt x="83127" y="1393367"/>
                  </a:cubicBezTo>
                  <a:cubicBezTo>
                    <a:pt x="74151" y="1404138"/>
                    <a:pt x="66828" y="1416186"/>
                    <a:pt x="58678" y="1427595"/>
                  </a:cubicBezTo>
                  <a:cubicBezTo>
                    <a:pt x="43766" y="1469348"/>
                    <a:pt x="20340" y="1532053"/>
                    <a:pt x="9780" y="1574291"/>
                  </a:cubicBezTo>
                  <a:cubicBezTo>
                    <a:pt x="4971" y="1593528"/>
                    <a:pt x="3260" y="1613410"/>
                    <a:pt x="0" y="1632969"/>
                  </a:cubicBezTo>
                  <a:cubicBezTo>
                    <a:pt x="3260" y="1680237"/>
                    <a:pt x="-1072" y="1728653"/>
                    <a:pt x="9780" y="1774774"/>
                  </a:cubicBezTo>
                  <a:cubicBezTo>
                    <a:pt x="12696" y="1787166"/>
                    <a:pt x="28669" y="1791953"/>
                    <a:pt x="39119" y="1799223"/>
                  </a:cubicBezTo>
                  <a:cubicBezTo>
                    <a:pt x="66212" y="1818070"/>
                    <a:pt x="90446" y="1844177"/>
                    <a:pt x="122246" y="1853011"/>
                  </a:cubicBezTo>
                  <a:cubicBezTo>
                    <a:pt x="151585" y="1861161"/>
                    <a:pt x="180489" y="1871081"/>
                    <a:pt x="210263" y="1877461"/>
                  </a:cubicBezTo>
                  <a:cubicBezTo>
                    <a:pt x="283537" y="1893163"/>
                    <a:pt x="391607" y="1905993"/>
                    <a:pt x="464535" y="1911690"/>
                  </a:cubicBezTo>
                  <a:cubicBezTo>
                    <a:pt x="523125" y="1916267"/>
                    <a:pt x="581891" y="1918209"/>
                    <a:pt x="640569" y="1921469"/>
                  </a:cubicBezTo>
                  <a:cubicBezTo>
                    <a:pt x="971448" y="1914949"/>
                    <a:pt x="1302545" y="1915574"/>
                    <a:pt x="1633206" y="1901910"/>
                  </a:cubicBezTo>
                  <a:cubicBezTo>
                    <a:pt x="1750069" y="1897081"/>
                    <a:pt x="1890401" y="1863018"/>
                    <a:pt x="1995054" y="1809003"/>
                  </a:cubicBezTo>
                  <a:cubicBezTo>
                    <a:pt x="2042873" y="1784322"/>
                    <a:pt x="2084499" y="1749000"/>
                    <a:pt x="2127080" y="1716096"/>
                  </a:cubicBezTo>
                  <a:cubicBezTo>
                    <a:pt x="2209716" y="1652241"/>
                    <a:pt x="2244612" y="1606667"/>
                    <a:pt x="2312894" y="1520502"/>
                  </a:cubicBezTo>
                  <a:cubicBezTo>
                    <a:pt x="2348326" y="1475791"/>
                    <a:pt x="2377837" y="1426364"/>
                    <a:pt x="2415581" y="1383587"/>
                  </a:cubicBezTo>
                  <a:cubicBezTo>
                    <a:pt x="2482225" y="1308058"/>
                    <a:pt x="2626648" y="1188805"/>
                    <a:pt x="2704081" y="1139095"/>
                  </a:cubicBezTo>
                  <a:cubicBezTo>
                    <a:pt x="2775892" y="1092994"/>
                    <a:pt x="2856487" y="1061816"/>
                    <a:pt x="2929014" y="1016849"/>
                  </a:cubicBezTo>
                  <a:cubicBezTo>
                    <a:pt x="3019695" y="960627"/>
                    <a:pt x="3102926" y="893013"/>
                    <a:pt x="3193065" y="835925"/>
                  </a:cubicBezTo>
                  <a:cubicBezTo>
                    <a:pt x="3310532" y="761529"/>
                    <a:pt x="3555916" y="654483"/>
                    <a:pt x="3638040" y="562094"/>
                  </a:cubicBezTo>
                  <a:lnTo>
                    <a:pt x="3716278" y="474077"/>
                  </a:lnTo>
                  <a:cubicBezTo>
                    <a:pt x="3736314" y="410629"/>
                    <a:pt x="3764776" y="348046"/>
                    <a:pt x="3750507" y="278483"/>
                  </a:cubicBezTo>
                  <a:cubicBezTo>
                    <a:pt x="3743916" y="246350"/>
                    <a:pt x="3726897" y="216154"/>
                    <a:pt x="3706498" y="190466"/>
                  </a:cubicBezTo>
                  <a:cubicBezTo>
                    <a:pt x="3650611" y="120090"/>
                    <a:pt x="3560812" y="72500"/>
                    <a:pt x="3476676" y="48661"/>
                  </a:cubicBezTo>
                  <a:cubicBezTo>
                    <a:pt x="3427658" y="34773"/>
                    <a:pt x="3375619" y="35621"/>
                    <a:pt x="3325091" y="29101"/>
                  </a:cubicBezTo>
                  <a:cubicBezTo>
                    <a:pt x="2908134" y="30988"/>
                    <a:pt x="2517443" y="-56595"/>
                    <a:pt x="2131970" y="63330"/>
                  </a:cubicBezTo>
                  <a:cubicBezTo>
                    <a:pt x="2038560" y="92391"/>
                    <a:pt x="1999645" y="115030"/>
                    <a:pt x="1907037" y="151347"/>
                  </a:cubicBezTo>
                  <a:cubicBezTo>
                    <a:pt x="1828509" y="182142"/>
                    <a:pt x="1738059" y="209671"/>
                    <a:pt x="1662545" y="249144"/>
                  </a:cubicBezTo>
                  <a:cubicBezTo>
                    <a:pt x="1626869" y="267793"/>
                    <a:pt x="1595132" y="293311"/>
                    <a:pt x="1559859" y="312712"/>
                  </a:cubicBezTo>
                  <a:cubicBezTo>
                    <a:pt x="1518839" y="335273"/>
                    <a:pt x="1440609" y="369138"/>
                    <a:pt x="1393604" y="386060"/>
                  </a:cubicBezTo>
                  <a:cubicBezTo>
                    <a:pt x="1377593" y="391824"/>
                    <a:pt x="1360640" y="394754"/>
                    <a:pt x="1344706" y="400729"/>
                  </a:cubicBezTo>
                  <a:cubicBezTo>
                    <a:pt x="1321460" y="409446"/>
                    <a:pt x="1300382" y="424243"/>
                    <a:pt x="1276248" y="430068"/>
                  </a:cubicBezTo>
                  <a:lnTo>
                    <a:pt x="1109993" y="469187"/>
                  </a:lnTo>
                  <a:close/>
                </a:path>
              </a:pathLst>
            </a:custGeom>
            <a:solidFill>
              <a:srgbClr val="97E9FF">
                <a:alpha val="69804"/>
              </a:srgb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9" name="Graphic 68" descr="Plant with solid fill">
              <a:extLst>
                <a:ext uri="{FF2B5EF4-FFF2-40B4-BE49-F238E27FC236}">
                  <a16:creationId xmlns:a16="http://schemas.microsoft.com/office/drawing/2014/main" id="{8ECA5EAB-0A73-4ABC-970C-217E7034EB8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160126" y="3974939"/>
              <a:ext cx="480567" cy="480567"/>
            </a:xfrm>
            <a:prstGeom prst="rect">
              <a:avLst/>
            </a:prstGeom>
          </p:spPr>
        </p:pic>
        <p:pic>
          <p:nvPicPr>
            <p:cNvPr id="70" name="Graphic 69" descr="Plant with solid fill">
              <a:extLst>
                <a:ext uri="{FF2B5EF4-FFF2-40B4-BE49-F238E27FC236}">
                  <a16:creationId xmlns:a16="http://schemas.microsoft.com/office/drawing/2014/main" id="{11C89202-6A38-4A04-AE3F-D8720984F48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633733" y="3579284"/>
              <a:ext cx="480567" cy="480567"/>
            </a:xfrm>
            <a:prstGeom prst="rect">
              <a:avLst/>
            </a:prstGeom>
          </p:spPr>
        </p:pic>
        <p:pic>
          <p:nvPicPr>
            <p:cNvPr id="71" name="Graphic 70" descr="Plant with solid fill">
              <a:extLst>
                <a:ext uri="{FF2B5EF4-FFF2-40B4-BE49-F238E27FC236}">
                  <a16:creationId xmlns:a16="http://schemas.microsoft.com/office/drawing/2014/main" id="{DEFB60FB-0113-4BDE-BF8B-939EDACDDCA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9625706" y="3820228"/>
              <a:ext cx="480567" cy="480567"/>
            </a:xfrm>
            <a:prstGeom prst="rect">
              <a:avLst/>
            </a:prstGeom>
          </p:spPr>
        </p:pic>
        <p:pic>
          <p:nvPicPr>
            <p:cNvPr id="72" name="Graphic 71" descr="Plant with solid fill">
              <a:extLst>
                <a:ext uri="{FF2B5EF4-FFF2-40B4-BE49-F238E27FC236}">
                  <a16:creationId xmlns:a16="http://schemas.microsoft.com/office/drawing/2014/main" id="{8BE2D858-0132-49CE-A1D7-E778E3A614B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240064" y="4304561"/>
              <a:ext cx="480567" cy="480567"/>
            </a:xfrm>
            <a:prstGeom prst="rect">
              <a:avLst/>
            </a:prstGeom>
          </p:spPr>
        </p:pic>
        <p:pic>
          <p:nvPicPr>
            <p:cNvPr id="73" name="Graphic 72" descr="Plant with solid fill">
              <a:extLst>
                <a:ext uri="{FF2B5EF4-FFF2-40B4-BE49-F238E27FC236}">
                  <a16:creationId xmlns:a16="http://schemas.microsoft.com/office/drawing/2014/main" id="{C5A7FDA1-6498-4F4D-8BFB-2C5A046EAD9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908336" y="4300795"/>
              <a:ext cx="480567" cy="480567"/>
            </a:xfrm>
            <a:prstGeom prst="rect">
              <a:avLst/>
            </a:prstGeom>
          </p:spPr>
        </p:pic>
        <p:pic>
          <p:nvPicPr>
            <p:cNvPr id="74" name="Graphic 73" descr="Lotus Flower with solid fill">
              <a:extLst>
                <a:ext uri="{FF2B5EF4-FFF2-40B4-BE49-F238E27FC236}">
                  <a16:creationId xmlns:a16="http://schemas.microsoft.com/office/drawing/2014/main" id="{C12D5889-66E2-4BC4-9936-BF8F93DD01F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9105182" y="3423602"/>
              <a:ext cx="480567" cy="480567"/>
            </a:xfrm>
            <a:prstGeom prst="rect">
              <a:avLst/>
            </a:prstGeom>
          </p:spPr>
        </p:pic>
      </p:grpSp>
      <p:sp>
        <p:nvSpPr>
          <p:cNvPr id="75" name="Oval 74">
            <a:extLst>
              <a:ext uri="{FF2B5EF4-FFF2-40B4-BE49-F238E27FC236}">
                <a16:creationId xmlns:a16="http://schemas.microsoft.com/office/drawing/2014/main" id="{40A4F603-35FB-41AD-817F-926E2EE7A233}"/>
              </a:ext>
            </a:extLst>
          </p:cNvPr>
          <p:cNvSpPr/>
          <p:nvPr/>
        </p:nvSpPr>
        <p:spPr>
          <a:xfrm>
            <a:off x="7020988" y="3653393"/>
            <a:ext cx="1065967" cy="10659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2X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05AC332A-3C85-4AB6-9511-4C0783F0C402}"/>
              </a:ext>
            </a:extLst>
          </p:cNvPr>
          <p:cNvSpPr/>
          <p:nvPr/>
        </p:nvSpPr>
        <p:spPr>
          <a:xfrm>
            <a:off x="2254216" y="4782085"/>
            <a:ext cx="8322507" cy="1202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6E4ECF2D-8C4A-419A-966D-1CF00295AE8B}"/>
              </a:ext>
            </a:extLst>
          </p:cNvPr>
          <p:cNvSpPr/>
          <p:nvPr/>
        </p:nvSpPr>
        <p:spPr>
          <a:xfrm>
            <a:off x="2215098" y="4782085"/>
            <a:ext cx="98436" cy="116806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5" name="Graphic 64" descr="Plant with solid fill">
            <a:extLst>
              <a:ext uri="{FF2B5EF4-FFF2-40B4-BE49-F238E27FC236}">
                <a16:creationId xmlns:a16="http://schemas.microsoft.com/office/drawing/2014/main" id="{829E98BB-C947-408F-9528-F30F9D6A80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352173" y="5092390"/>
            <a:ext cx="480567" cy="480567"/>
          </a:xfrm>
          <a:prstGeom prst="rect">
            <a:avLst/>
          </a:prstGeom>
        </p:spPr>
      </p:pic>
      <p:sp>
        <p:nvSpPr>
          <p:cNvPr id="67" name="Isosceles Triangle 66">
            <a:extLst>
              <a:ext uri="{FF2B5EF4-FFF2-40B4-BE49-F238E27FC236}">
                <a16:creationId xmlns:a16="http://schemas.microsoft.com/office/drawing/2014/main" id="{8C75C325-BBDE-4CCC-9C2C-ACA4628F7303}"/>
              </a:ext>
            </a:extLst>
          </p:cNvPr>
          <p:cNvSpPr/>
          <p:nvPr/>
        </p:nvSpPr>
        <p:spPr>
          <a:xfrm>
            <a:off x="2603437" y="4985709"/>
            <a:ext cx="804955" cy="69392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3X</a:t>
            </a:r>
            <a:endParaRPr lang="en-US" sz="2400" dirty="0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7FDD58BC-8C35-44F5-968C-3EDD2C191B98}"/>
              </a:ext>
            </a:extLst>
          </p:cNvPr>
          <p:cNvGrpSpPr/>
          <p:nvPr/>
        </p:nvGrpSpPr>
        <p:grpSpPr>
          <a:xfrm>
            <a:off x="3901862" y="4860582"/>
            <a:ext cx="1341978" cy="898540"/>
            <a:chOff x="3898598" y="4781096"/>
            <a:chExt cx="1973122" cy="1321131"/>
          </a:xfrm>
        </p:grpSpPr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4EDFE9F-59EA-42F0-BD14-770AD6303702}"/>
                </a:ext>
              </a:extLst>
            </p:cNvPr>
            <p:cNvSpPr/>
            <p:nvPr/>
          </p:nvSpPr>
          <p:spPr>
            <a:xfrm>
              <a:off x="3898598" y="5092390"/>
              <a:ext cx="1973122" cy="1009837"/>
            </a:xfrm>
            <a:custGeom>
              <a:avLst/>
              <a:gdLst>
                <a:gd name="connsiteX0" fmla="*/ 1109993 w 3754363"/>
                <a:gd name="connsiteY0" fmla="*/ 469187 h 1921469"/>
                <a:gd name="connsiteX1" fmla="*/ 1109993 w 3754363"/>
                <a:gd name="connsiteY1" fmla="*/ 469187 h 1921469"/>
                <a:gd name="connsiteX2" fmla="*/ 870391 w 3754363"/>
                <a:gd name="connsiteY2" fmla="*/ 488746 h 1921469"/>
                <a:gd name="connsiteX3" fmla="*/ 718806 w 3754363"/>
                <a:gd name="connsiteY3" fmla="*/ 527865 h 1921469"/>
                <a:gd name="connsiteX4" fmla="*/ 528103 w 3754363"/>
                <a:gd name="connsiteY4" fmla="*/ 625662 h 1921469"/>
                <a:gd name="connsiteX5" fmla="*/ 459645 w 3754363"/>
                <a:gd name="connsiteY5" fmla="*/ 674560 h 1921469"/>
                <a:gd name="connsiteX6" fmla="*/ 415636 w 3754363"/>
                <a:gd name="connsiteY6" fmla="*/ 733238 h 1921469"/>
                <a:gd name="connsiteX7" fmla="*/ 410746 w 3754363"/>
                <a:gd name="connsiteY7" fmla="*/ 1051078 h 1921469"/>
                <a:gd name="connsiteX8" fmla="*/ 449865 w 3754363"/>
                <a:gd name="connsiteY8" fmla="*/ 1095086 h 1921469"/>
                <a:gd name="connsiteX9" fmla="*/ 474314 w 3754363"/>
                <a:gd name="connsiteY9" fmla="*/ 1143985 h 1921469"/>
                <a:gd name="connsiteX10" fmla="*/ 503653 w 3754363"/>
                <a:gd name="connsiteY10" fmla="*/ 1187993 h 1921469"/>
                <a:gd name="connsiteX11" fmla="*/ 493874 w 3754363"/>
                <a:gd name="connsiteY11" fmla="*/ 1222222 h 1921469"/>
                <a:gd name="connsiteX12" fmla="*/ 303170 w 3754363"/>
                <a:gd name="connsiteY12" fmla="*/ 1280900 h 1921469"/>
                <a:gd name="connsiteX13" fmla="*/ 195593 w 3754363"/>
                <a:gd name="connsiteY13" fmla="*/ 1315129 h 1921469"/>
                <a:gd name="connsiteX14" fmla="*/ 146695 w 3754363"/>
                <a:gd name="connsiteY14" fmla="*/ 1339578 h 1921469"/>
                <a:gd name="connsiteX15" fmla="*/ 83127 w 3754363"/>
                <a:gd name="connsiteY15" fmla="*/ 1393367 h 1921469"/>
                <a:gd name="connsiteX16" fmla="*/ 58678 w 3754363"/>
                <a:gd name="connsiteY16" fmla="*/ 1427595 h 1921469"/>
                <a:gd name="connsiteX17" fmla="*/ 9780 w 3754363"/>
                <a:gd name="connsiteY17" fmla="*/ 1574291 h 1921469"/>
                <a:gd name="connsiteX18" fmla="*/ 0 w 3754363"/>
                <a:gd name="connsiteY18" fmla="*/ 1632969 h 1921469"/>
                <a:gd name="connsiteX19" fmla="*/ 9780 w 3754363"/>
                <a:gd name="connsiteY19" fmla="*/ 1774774 h 1921469"/>
                <a:gd name="connsiteX20" fmla="*/ 39119 w 3754363"/>
                <a:gd name="connsiteY20" fmla="*/ 1799223 h 1921469"/>
                <a:gd name="connsiteX21" fmla="*/ 122246 w 3754363"/>
                <a:gd name="connsiteY21" fmla="*/ 1853011 h 1921469"/>
                <a:gd name="connsiteX22" fmla="*/ 210263 w 3754363"/>
                <a:gd name="connsiteY22" fmla="*/ 1877461 h 1921469"/>
                <a:gd name="connsiteX23" fmla="*/ 464535 w 3754363"/>
                <a:gd name="connsiteY23" fmla="*/ 1911690 h 1921469"/>
                <a:gd name="connsiteX24" fmla="*/ 640569 w 3754363"/>
                <a:gd name="connsiteY24" fmla="*/ 1921469 h 1921469"/>
                <a:gd name="connsiteX25" fmla="*/ 1633206 w 3754363"/>
                <a:gd name="connsiteY25" fmla="*/ 1901910 h 1921469"/>
                <a:gd name="connsiteX26" fmla="*/ 1995054 w 3754363"/>
                <a:gd name="connsiteY26" fmla="*/ 1809003 h 1921469"/>
                <a:gd name="connsiteX27" fmla="*/ 2127080 w 3754363"/>
                <a:gd name="connsiteY27" fmla="*/ 1716096 h 1921469"/>
                <a:gd name="connsiteX28" fmla="*/ 2312894 w 3754363"/>
                <a:gd name="connsiteY28" fmla="*/ 1520502 h 1921469"/>
                <a:gd name="connsiteX29" fmla="*/ 2415581 w 3754363"/>
                <a:gd name="connsiteY29" fmla="*/ 1383587 h 1921469"/>
                <a:gd name="connsiteX30" fmla="*/ 2704081 w 3754363"/>
                <a:gd name="connsiteY30" fmla="*/ 1139095 h 1921469"/>
                <a:gd name="connsiteX31" fmla="*/ 2929014 w 3754363"/>
                <a:gd name="connsiteY31" fmla="*/ 1016849 h 1921469"/>
                <a:gd name="connsiteX32" fmla="*/ 3193065 w 3754363"/>
                <a:gd name="connsiteY32" fmla="*/ 835925 h 1921469"/>
                <a:gd name="connsiteX33" fmla="*/ 3638040 w 3754363"/>
                <a:gd name="connsiteY33" fmla="*/ 562094 h 1921469"/>
                <a:gd name="connsiteX34" fmla="*/ 3716278 w 3754363"/>
                <a:gd name="connsiteY34" fmla="*/ 474077 h 1921469"/>
                <a:gd name="connsiteX35" fmla="*/ 3750507 w 3754363"/>
                <a:gd name="connsiteY35" fmla="*/ 278483 h 1921469"/>
                <a:gd name="connsiteX36" fmla="*/ 3706498 w 3754363"/>
                <a:gd name="connsiteY36" fmla="*/ 190466 h 1921469"/>
                <a:gd name="connsiteX37" fmla="*/ 3476676 w 3754363"/>
                <a:gd name="connsiteY37" fmla="*/ 48661 h 1921469"/>
                <a:gd name="connsiteX38" fmla="*/ 3325091 w 3754363"/>
                <a:gd name="connsiteY38" fmla="*/ 29101 h 1921469"/>
                <a:gd name="connsiteX39" fmla="*/ 2131970 w 3754363"/>
                <a:gd name="connsiteY39" fmla="*/ 63330 h 1921469"/>
                <a:gd name="connsiteX40" fmla="*/ 1907037 w 3754363"/>
                <a:gd name="connsiteY40" fmla="*/ 151347 h 1921469"/>
                <a:gd name="connsiteX41" fmla="*/ 1662545 w 3754363"/>
                <a:gd name="connsiteY41" fmla="*/ 249144 h 1921469"/>
                <a:gd name="connsiteX42" fmla="*/ 1559859 w 3754363"/>
                <a:gd name="connsiteY42" fmla="*/ 312712 h 1921469"/>
                <a:gd name="connsiteX43" fmla="*/ 1393604 w 3754363"/>
                <a:gd name="connsiteY43" fmla="*/ 386060 h 1921469"/>
                <a:gd name="connsiteX44" fmla="*/ 1344706 w 3754363"/>
                <a:gd name="connsiteY44" fmla="*/ 400729 h 1921469"/>
                <a:gd name="connsiteX45" fmla="*/ 1276248 w 3754363"/>
                <a:gd name="connsiteY45" fmla="*/ 430068 h 1921469"/>
                <a:gd name="connsiteX46" fmla="*/ 1109993 w 3754363"/>
                <a:gd name="connsiteY46" fmla="*/ 469187 h 1921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3754363" h="1921469">
                  <a:moveTo>
                    <a:pt x="1109993" y="469187"/>
                  </a:moveTo>
                  <a:lnTo>
                    <a:pt x="1109993" y="469187"/>
                  </a:lnTo>
                  <a:cubicBezTo>
                    <a:pt x="1030126" y="475707"/>
                    <a:pt x="949637" y="476859"/>
                    <a:pt x="870391" y="488746"/>
                  </a:cubicBezTo>
                  <a:cubicBezTo>
                    <a:pt x="818785" y="496487"/>
                    <a:pt x="768218" y="511084"/>
                    <a:pt x="718806" y="527865"/>
                  </a:cubicBezTo>
                  <a:cubicBezTo>
                    <a:pt x="660157" y="547784"/>
                    <a:pt x="581364" y="591300"/>
                    <a:pt x="528103" y="625662"/>
                  </a:cubicBezTo>
                  <a:cubicBezTo>
                    <a:pt x="504539" y="640865"/>
                    <a:pt x="479910" y="655176"/>
                    <a:pt x="459645" y="674560"/>
                  </a:cubicBezTo>
                  <a:cubicBezTo>
                    <a:pt x="441977" y="691460"/>
                    <a:pt x="430306" y="713679"/>
                    <a:pt x="415636" y="733238"/>
                  </a:cubicBezTo>
                  <a:cubicBezTo>
                    <a:pt x="387086" y="856959"/>
                    <a:pt x="379884" y="862818"/>
                    <a:pt x="410746" y="1051078"/>
                  </a:cubicBezTo>
                  <a:cubicBezTo>
                    <a:pt x="413921" y="1070447"/>
                    <a:pt x="438782" y="1078888"/>
                    <a:pt x="449865" y="1095086"/>
                  </a:cubicBezTo>
                  <a:cubicBezTo>
                    <a:pt x="460156" y="1110126"/>
                    <a:pt x="465183" y="1128214"/>
                    <a:pt x="474314" y="1143985"/>
                  </a:cubicBezTo>
                  <a:cubicBezTo>
                    <a:pt x="483147" y="1159243"/>
                    <a:pt x="493873" y="1173324"/>
                    <a:pt x="503653" y="1187993"/>
                  </a:cubicBezTo>
                  <a:cubicBezTo>
                    <a:pt x="500393" y="1199403"/>
                    <a:pt x="504082" y="1216173"/>
                    <a:pt x="493874" y="1222222"/>
                  </a:cubicBezTo>
                  <a:cubicBezTo>
                    <a:pt x="399979" y="1277864"/>
                    <a:pt x="386866" y="1255148"/>
                    <a:pt x="303170" y="1280900"/>
                  </a:cubicBezTo>
                  <a:cubicBezTo>
                    <a:pt x="154236" y="1326725"/>
                    <a:pt x="324037" y="1289440"/>
                    <a:pt x="195593" y="1315129"/>
                  </a:cubicBezTo>
                  <a:cubicBezTo>
                    <a:pt x="179294" y="1323279"/>
                    <a:pt x="162245" y="1330076"/>
                    <a:pt x="146695" y="1339578"/>
                  </a:cubicBezTo>
                  <a:cubicBezTo>
                    <a:pt x="127031" y="1351595"/>
                    <a:pt x="98825" y="1374530"/>
                    <a:pt x="83127" y="1393367"/>
                  </a:cubicBezTo>
                  <a:cubicBezTo>
                    <a:pt x="74151" y="1404138"/>
                    <a:pt x="66828" y="1416186"/>
                    <a:pt x="58678" y="1427595"/>
                  </a:cubicBezTo>
                  <a:cubicBezTo>
                    <a:pt x="43766" y="1469348"/>
                    <a:pt x="20340" y="1532053"/>
                    <a:pt x="9780" y="1574291"/>
                  </a:cubicBezTo>
                  <a:cubicBezTo>
                    <a:pt x="4971" y="1593528"/>
                    <a:pt x="3260" y="1613410"/>
                    <a:pt x="0" y="1632969"/>
                  </a:cubicBezTo>
                  <a:cubicBezTo>
                    <a:pt x="3260" y="1680237"/>
                    <a:pt x="-1072" y="1728653"/>
                    <a:pt x="9780" y="1774774"/>
                  </a:cubicBezTo>
                  <a:cubicBezTo>
                    <a:pt x="12696" y="1787166"/>
                    <a:pt x="28669" y="1791953"/>
                    <a:pt x="39119" y="1799223"/>
                  </a:cubicBezTo>
                  <a:cubicBezTo>
                    <a:pt x="66212" y="1818070"/>
                    <a:pt x="90446" y="1844177"/>
                    <a:pt x="122246" y="1853011"/>
                  </a:cubicBezTo>
                  <a:cubicBezTo>
                    <a:pt x="151585" y="1861161"/>
                    <a:pt x="180489" y="1871081"/>
                    <a:pt x="210263" y="1877461"/>
                  </a:cubicBezTo>
                  <a:cubicBezTo>
                    <a:pt x="283537" y="1893163"/>
                    <a:pt x="391607" y="1905993"/>
                    <a:pt x="464535" y="1911690"/>
                  </a:cubicBezTo>
                  <a:cubicBezTo>
                    <a:pt x="523125" y="1916267"/>
                    <a:pt x="581891" y="1918209"/>
                    <a:pt x="640569" y="1921469"/>
                  </a:cubicBezTo>
                  <a:cubicBezTo>
                    <a:pt x="971448" y="1914949"/>
                    <a:pt x="1302545" y="1915574"/>
                    <a:pt x="1633206" y="1901910"/>
                  </a:cubicBezTo>
                  <a:cubicBezTo>
                    <a:pt x="1750069" y="1897081"/>
                    <a:pt x="1890401" y="1863018"/>
                    <a:pt x="1995054" y="1809003"/>
                  </a:cubicBezTo>
                  <a:cubicBezTo>
                    <a:pt x="2042873" y="1784322"/>
                    <a:pt x="2084499" y="1749000"/>
                    <a:pt x="2127080" y="1716096"/>
                  </a:cubicBezTo>
                  <a:cubicBezTo>
                    <a:pt x="2209716" y="1652241"/>
                    <a:pt x="2244612" y="1606667"/>
                    <a:pt x="2312894" y="1520502"/>
                  </a:cubicBezTo>
                  <a:cubicBezTo>
                    <a:pt x="2348326" y="1475791"/>
                    <a:pt x="2377837" y="1426364"/>
                    <a:pt x="2415581" y="1383587"/>
                  </a:cubicBezTo>
                  <a:cubicBezTo>
                    <a:pt x="2482225" y="1308058"/>
                    <a:pt x="2626648" y="1188805"/>
                    <a:pt x="2704081" y="1139095"/>
                  </a:cubicBezTo>
                  <a:cubicBezTo>
                    <a:pt x="2775892" y="1092994"/>
                    <a:pt x="2856487" y="1061816"/>
                    <a:pt x="2929014" y="1016849"/>
                  </a:cubicBezTo>
                  <a:cubicBezTo>
                    <a:pt x="3019695" y="960627"/>
                    <a:pt x="3102926" y="893013"/>
                    <a:pt x="3193065" y="835925"/>
                  </a:cubicBezTo>
                  <a:cubicBezTo>
                    <a:pt x="3310532" y="761529"/>
                    <a:pt x="3555916" y="654483"/>
                    <a:pt x="3638040" y="562094"/>
                  </a:cubicBezTo>
                  <a:lnTo>
                    <a:pt x="3716278" y="474077"/>
                  </a:lnTo>
                  <a:cubicBezTo>
                    <a:pt x="3736314" y="410629"/>
                    <a:pt x="3764776" y="348046"/>
                    <a:pt x="3750507" y="278483"/>
                  </a:cubicBezTo>
                  <a:cubicBezTo>
                    <a:pt x="3743916" y="246350"/>
                    <a:pt x="3726897" y="216154"/>
                    <a:pt x="3706498" y="190466"/>
                  </a:cubicBezTo>
                  <a:cubicBezTo>
                    <a:pt x="3650611" y="120090"/>
                    <a:pt x="3560812" y="72500"/>
                    <a:pt x="3476676" y="48661"/>
                  </a:cubicBezTo>
                  <a:cubicBezTo>
                    <a:pt x="3427658" y="34773"/>
                    <a:pt x="3375619" y="35621"/>
                    <a:pt x="3325091" y="29101"/>
                  </a:cubicBezTo>
                  <a:cubicBezTo>
                    <a:pt x="2908134" y="30988"/>
                    <a:pt x="2517443" y="-56595"/>
                    <a:pt x="2131970" y="63330"/>
                  </a:cubicBezTo>
                  <a:cubicBezTo>
                    <a:pt x="2038560" y="92391"/>
                    <a:pt x="1999645" y="115030"/>
                    <a:pt x="1907037" y="151347"/>
                  </a:cubicBezTo>
                  <a:cubicBezTo>
                    <a:pt x="1828509" y="182142"/>
                    <a:pt x="1738059" y="209671"/>
                    <a:pt x="1662545" y="249144"/>
                  </a:cubicBezTo>
                  <a:cubicBezTo>
                    <a:pt x="1626869" y="267793"/>
                    <a:pt x="1595132" y="293311"/>
                    <a:pt x="1559859" y="312712"/>
                  </a:cubicBezTo>
                  <a:cubicBezTo>
                    <a:pt x="1518839" y="335273"/>
                    <a:pt x="1440609" y="369138"/>
                    <a:pt x="1393604" y="386060"/>
                  </a:cubicBezTo>
                  <a:cubicBezTo>
                    <a:pt x="1377593" y="391824"/>
                    <a:pt x="1360640" y="394754"/>
                    <a:pt x="1344706" y="400729"/>
                  </a:cubicBezTo>
                  <a:cubicBezTo>
                    <a:pt x="1321460" y="409446"/>
                    <a:pt x="1300382" y="424243"/>
                    <a:pt x="1276248" y="430068"/>
                  </a:cubicBezTo>
                  <a:lnTo>
                    <a:pt x="1109993" y="469187"/>
                  </a:lnTo>
                  <a:close/>
                </a:path>
              </a:pathLst>
            </a:custGeom>
            <a:solidFill>
              <a:srgbClr val="97E9FF">
                <a:alpha val="69804"/>
              </a:srgb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6" name="Graphic 75" descr="Rubber duck with solid fill">
              <a:extLst>
                <a:ext uri="{FF2B5EF4-FFF2-40B4-BE49-F238E27FC236}">
                  <a16:creationId xmlns:a16="http://schemas.microsoft.com/office/drawing/2014/main" id="{CF3C81CD-91B8-4140-AA7C-9938BDACB0F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4914128" y="4781096"/>
              <a:ext cx="571155" cy="571155"/>
            </a:xfrm>
            <a:prstGeom prst="rect">
              <a:avLst/>
            </a:prstGeom>
          </p:spPr>
        </p:pic>
        <p:pic>
          <p:nvPicPr>
            <p:cNvPr id="77" name="Graphic 76" descr="Rubber duck with solid fill">
              <a:extLst>
                <a:ext uri="{FF2B5EF4-FFF2-40B4-BE49-F238E27FC236}">
                  <a16:creationId xmlns:a16="http://schemas.microsoft.com/office/drawing/2014/main" id="{5AD28588-F4C9-4A7B-9C97-471351B0C8C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4628550" y="5490596"/>
              <a:ext cx="571155" cy="571155"/>
            </a:xfrm>
            <a:prstGeom prst="rect">
              <a:avLst/>
            </a:prstGeom>
          </p:spPr>
        </p:pic>
      </p:grpSp>
      <p:sp>
        <p:nvSpPr>
          <p:cNvPr id="78" name="Oval 77">
            <a:extLst>
              <a:ext uri="{FF2B5EF4-FFF2-40B4-BE49-F238E27FC236}">
                <a16:creationId xmlns:a16="http://schemas.microsoft.com/office/drawing/2014/main" id="{ACA594CF-1211-4224-9826-4607D0B485CF}"/>
              </a:ext>
            </a:extLst>
          </p:cNvPr>
          <p:cNvSpPr/>
          <p:nvPr/>
        </p:nvSpPr>
        <p:spPr>
          <a:xfrm>
            <a:off x="7077509" y="5010821"/>
            <a:ext cx="720772" cy="7207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2X</a:t>
            </a:r>
            <a:endParaRPr lang="en-US" sz="3600" dirty="0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E750B193-2DA2-46AB-BF9E-9405CD070623}"/>
              </a:ext>
            </a:extLst>
          </p:cNvPr>
          <p:cNvGrpSpPr/>
          <p:nvPr/>
        </p:nvGrpSpPr>
        <p:grpSpPr>
          <a:xfrm>
            <a:off x="8393639" y="4805124"/>
            <a:ext cx="1425132" cy="983392"/>
            <a:chOff x="8393639" y="4805124"/>
            <a:chExt cx="1425132" cy="983392"/>
          </a:xfrm>
        </p:grpSpPr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74EDDC5A-3622-48BE-AEAF-4631A872FF63}"/>
                </a:ext>
              </a:extLst>
            </p:cNvPr>
            <p:cNvSpPr/>
            <p:nvPr/>
          </p:nvSpPr>
          <p:spPr>
            <a:xfrm>
              <a:off x="8393639" y="5039779"/>
              <a:ext cx="1425132" cy="729377"/>
            </a:xfrm>
            <a:custGeom>
              <a:avLst/>
              <a:gdLst>
                <a:gd name="connsiteX0" fmla="*/ 1109993 w 3754363"/>
                <a:gd name="connsiteY0" fmla="*/ 469187 h 1921469"/>
                <a:gd name="connsiteX1" fmla="*/ 1109993 w 3754363"/>
                <a:gd name="connsiteY1" fmla="*/ 469187 h 1921469"/>
                <a:gd name="connsiteX2" fmla="*/ 870391 w 3754363"/>
                <a:gd name="connsiteY2" fmla="*/ 488746 h 1921469"/>
                <a:gd name="connsiteX3" fmla="*/ 718806 w 3754363"/>
                <a:gd name="connsiteY3" fmla="*/ 527865 h 1921469"/>
                <a:gd name="connsiteX4" fmla="*/ 528103 w 3754363"/>
                <a:gd name="connsiteY4" fmla="*/ 625662 h 1921469"/>
                <a:gd name="connsiteX5" fmla="*/ 459645 w 3754363"/>
                <a:gd name="connsiteY5" fmla="*/ 674560 h 1921469"/>
                <a:gd name="connsiteX6" fmla="*/ 415636 w 3754363"/>
                <a:gd name="connsiteY6" fmla="*/ 733238 h 1921469"/>
                <a:gd name="connsiteX7" fmla="*/ 410746 w 3754363"/>
                <a:gd name="connsiteY7" fmla="*/ 1051078 h 1921469"/>
                <a:gd name="connsiteX8" fmla="*/ 449865 w 3754363"/>
                <a:gd name="connsiteY8" fmla="*/ 1095086 h 1921469"/>
                <a:gd name="connsiteX9" fmla="*/ 474314 w 3754363"/>
                <a:gd name="connsiteY9" fmla="*/ 1143985 h 1921469"/>
                <a:gd name="connsiteX10" fmla="*/ 503653 w 3754363"/>
                <a:gd name="connsiteY10" fmla="*/ 1187993 h 1921469"/>
                <a:gd name="connsiteX11" fmla="*/ 493874 w 3754363"/>
                <a:gd name="connsiteY11" fmla="*/ 1222222 h 1921469"/>
                <a:gd name="connsiteX12" fmla="*/ 303170 w 3754363"/>
                <a:gd name="connsiteY12" fmla="*/ 1280900 h 1921469"/>
                <a:gd name="connsiteX13" fmla="*/ 195593 w 3754363"/>
                <a:gd name="connsiteY13" fmla="*/ 1315129 h 1921469"/>
                <a:gd name="connsiteX14" fmla="*/ 146695 w 3754363"/>
                <a:gd name="connsiteY14" fmla="*/ 1339578 h 1921469"/>
                <a:gd name="connsiteX15" fmla="*/ 83127 w 3754363"/>
                <a:gd name="connsiteY15" fmla="*/ 1393367 h 1921469"/>
                <a:gd name="connsiteX16" fmla="*/ 58678 w 3754363"/>
                <a:gd name="connsiteY16" fmla="*/ 1427595 h 1921469"/>
                <a:gd name="connsiteX17" fmla="*/ 9780 w 3754363"/>
                <a:gd name="connsiteY17" fmla="*/ 1574291 h 1921469"/>
                <a:gd name="connsiteX18" fmla="*/ 0 w 3754363"/>
                <a:gd name="connsiteY18" fmla="*/ 1632969 h 1921469"/>
                <a:gd name="connsiteX19" fmla="*/ 9780 w 3754363"/>
                <a:gd name="connsiteY19" fmla="*/ 1774774 h 1921469"/>
                <a:gd name="connsiteX20" fmla="*/ 39119 w 3754363"/>
                <a:gd name="connsiteY20" fmla="*/ 1799223 h 1921469"/>
                <a:gd name="connsiteX21" fmla="*/ 122246 w 3754363"/>
                <a:gd name="connsiteY21" fmla="*/ 1853011 h 1921469"/>
                <a:gd name="connsiteX22" fmla="*/ 210263 w 3754363"/>
                <a:gd name="connsiteY22" fmla="*/ 1877461 h 1921469"/>
                <a:gd name="connsiteX23" fmla="*/ 464535 w 3754363"/>
                <a:gd name="connsiteY23" fmla="*/ 1911690 h 1921469"/>
                <a:gd name="connsiteX24" fmla="*/ 640569 w 3754363"/>
                <a:gd name="connsiteY24" fmla="*/ 1921469 h 1921469"/>
                <a:gd name="connsiteX25" fmla="*/ 1633206 w 3754363"/>
                <a:gd name="connsiteY25" fmla="*/ 1901910 h 1921469"/>
                <a:gd name="connsiteX26" fmla="*/ 1995054 w 3754363"/>
                <a:gd name="connsiteY26" fmla="*/ 1809003 h 1921469"/>
                <a:gd name="connsiteX27" fmla="*/ 2127080 w 3754363"/>
                <a:gd name="connsiteY27" fmla="*/ 1716096 h 1921469"/>
                <a:gd name="connsiteX28" fmla="*/ 2312894 w 3754363"/>
                <a:gd name="connsiteY28" fmla="*/ 1520502 h 1921469"/>
                <a:gd name="connsiteX29" fmla="*/ 2415581 w 3754363"/>
                <a:gd name="connsiteY29" fmla="*/ 1383587 h 1921469"/>
                <a:gd name="connsiteX30" fmla="*/ 2704081 w 3754363"/>
                <a:gd name="connsiteY30" fmla="*/ 1139095 h 1921469"/>
                <a:gd name="connsiteX31" fmla="*/ 2929014 w 3754363"/>
                <a:gd name="connsiteY31" fmla="*/ 1016849 h 1921469"/>
                <a:gd name="connsiteX32" fmla="*/ 3193065 w 3754363"/>
                <a:gd name="connsiteY32" fmla="*/ 835925 h 1921469"/>
                <a:gd name="connsiteX33" fmla="*/ 3638040 w 3754363"/>
                <a:gd name="connsiteY33" fmla="*/ 562094 h 1921469"/>
                <a:gd name="connsiteX34" fmla="*/ 3716278 w 3754363"/>
                <a:gd name="connsiteY34" fmla="*/ 474077 h 1921469"/>
                <a:gd name="connsiteX35" fmla="*/ 3750507 w 3754363"/>
                <a:gd name="connsiteY35" fmla="*/ 278483 h 1921469"/>
                <a:gd name="connsiteX36" fmla="*/ 3706498 w 3754363"/>
                <a:gd name="connsiteY36" fmla="*/ 190466 h 1921469"/>
                <a:gd name="connsiteX37" fmla="*/ 3476676 w 3754363"/>
                <a:gd name="connsiteY37" fmla="*/ 48661 h 1921469"/>
                <a:gd name="connsiteX38" fmla="*/ 3325091 w 3754363"/>
                <a:gd name="connsiteY38" fmla="*/ 29101 h 1921469"/>
                <a:gd name="connsiteX39" fmla="*/ 2131970 w 3754363"/>
                <a:gd name="connsiteY39" fmla="*/ 63330 h 1921469"/>
                <a:gd name="connsiteX40" fmla="*/ 1907037 w 3754363"/>
                <a:gd name="connsiteY40" fmla="*/ 151347 h 1921469"/>
                <a:gd name="connsiteX41" fmla="*/ 1662545 w 3754363"/>
                <a:gd name="connsiteY41" fmla="*/ 249144 h 1921469"/>
                <a:gd name="connsiteX42" fmla="*/ 1559859 w 3754363"/>
                <a:gd name="connsiteY42" fmla="*/ 312712 h 1921469"/>
                <a:gd name="connsiteX43" fmla="*/ 1393604 w 3754363"/>
                <a:gd name="connsiteY43" fmla="*/ 386060 h 1921469"/>
                <a:gd name="connsiteX44" fmla="*/ 1344706 w 3754363"/>
                <a:gd name="connsiteY44" fmla="*/ 400729 h 1921469"/>
                <a:gd name="connsiteX45" fmla="*/ 1276248 w 3754363"/>
                <a:gd name="connsiteY45" fmla="*/ 430068 h 1921469"/>
                <a:gd name="connsiteX46" fmla="*/ 1109993 w 3754363"/>
                <a:gd name="connsiteY46" fmla="*/ 469187 h 1921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3754363" h="1921469">
                  <a:moveTo>
                    <a:pt x="1109993" y="469187"/>
                  </a:moveTo>
                  <a:lnTo>
                    <a:pt x="1109993" y="469187"/>
                  </a:lnTo>
                  <a:cubicBezTo>
                    <a:pt x="1030126" y="475707"/>
                    <a:pt x="949637" y="476859"/>
                    <a:pt x="870391" y="488746"/>
                  </a:cubicBezTo>
                  <a:cubicBezTo>
                    <a:pt x="818785" y="496487"/>
                    <a:pt x="768218" y="511084"/>
                    <a:pt x="718806" y="527865"/>
                  </a:cubicBezTo>
                  <a:cubicBezTo>
                    <a:pt x="660157" y="547784"/>
                    <a:pt x="581364" y="591300"/>
                    <a:pt x="528103" y="625662"/>
                  </a:cubicBezTo>
                  <a:cubicBezTo>
                    <a:pt x="504539" y="640865"/>
                    <a:pt x="479910" y="655176"/>
                    <a:pt x="459645" y="674560"/>
                  </a:cubicBezTo>
                  <a:cubicBezTo>
                    <a:pt x="441977" y="691460"/>
                    <a:pt x="430306" y="713679"/>
                    <a:pt x="415636" y="733238"/>
                  </a:cubicBezTo>
                  <a:cubicBezTo>
                    <a:pt x="387086" y="856959"/>
                    <a:pt x="379884" y="862818"/>
                    <a:pt x="410746" y="1051078"/>
                  </a:cubicBezTo>
                  <a:cubicBezTo>
                    <a:pt x="413921" y="1070447"/>
                    <a:pt x="438782" y="1078888"/>
                    <a:pt x="449865" y="1095086"/>
                  </a:cubicBezTo>
                  <a:cubicBezTo>
                    <a:pt x="460156" y="1110126"/>
                    <a:pt x="465183" y="1128214"/>
                    <a:pt x="474314" y="1143985"/>
                  </a:cubicBezTo>
                  <a:cubicBezTo>
                    <a:pt x="483147" y="1159243"/>
                    <a:pt x="493873" y="1173324"/>
                    <a:pt x="503653" y="1187993"/>
                  </a:cubicBezTo>
                  <a:cubicBezTo>
                    <a:pt x="500393" y="1199403"/>
                    <a:pt x="504082" y="1216173"/>
                    <a:pt x="493874" y="1222222"/>
                  </a:cubicBezTo>
                  <a:cubicBezTo>
                    <a:pt x="399979" y="1277864"/>
                    <a:pt x="386866" y="1255148"/>
                    <a:pt x="303170" y="1280900"/>
                  </a:cubicBezTo>
                  <a:cubicBezTo>
                    <a:pt x="154236" y="1326725"/>
                    <a:pt x="324037" y="1289440"/>
                    <a:pt x="195593" y="1315129"/>
                  </a:cubicBezTo>
                  <a:cubicBezTo>
                    <a:pt x="179294" y="1323279"/>
                    <a:pt x="162245" y="1330076"/>
                    <a:pt x="146695" y="1339578"/>
                  </a:cubicBezTo>
                  <a:cubicBezTo>
                    <a:pt x="127031" y="1351595"/>
                    <a:pt x="98825" y="1374530"/>
                    <a:pt x="83127" y="1393367"/>
                  </a:cubicBezTo>
                  <a:cubicBezTo>
                    <a:pt x="74151" y="1404138"/>
                    <a:pt x="66828" y="1416186"/>
                    <a:pt x="58678" y="1427595"/>
                  </a:cubicBezTo>
                  <a:cubicBezTo>
                    <a:pt x="43766" y="1469348"/>
                    <a:pt x="20340" y="1532053"/>
                    <a:pt x="9780" y="1574291"/>
                  </a:cubicBezTo>
                  <a:cubicBezTo>
                    <a:pt x="4971" y="1593528"/>
                    <a:pt x="3260" y="1613410"/>
                    <a:pt x="0" y="1632969"/>
                  </a:cubicBezTo>
                  <a:cubicBezTo>
                    <a:pt x="3260" y="1680237"/>
                    <a:pt x="-1072" y="1728653"/>
                    <a:pt x="9780" y="1774774"/>
                  </a:cubicBezTo>
                  <a:cubicBezTo>
                    <a:pt x="12696" y="1787166"/>
                    <a:pt x="28669" y="1791953"/>
                    <a:pt x="39119" y="1799223"/>
                  </a:cubicBezTo>
                  <a:cubicBezTo>
                    <a:pt x="66212" y="1818070"/>
                    <a:pt x="90446" y="1844177"/>
                    <a:pt x="122246" y="1853011"/>
                  </a:cubicBezTo>
                  <a:cubicBezTo>
                    <a:pt x="151585" y="1861161"/>
                    <a:pt x="180489" y="1871081"/>
                    <a:pt x="210263" y="1877461"/>
                  </a:cubicBezTo>
                  <a:cubicBezTo>
                    <a:pt x="283537" y="1893163"/>
                    <a:pt x="391607" y="1905993"/>
                    <a:pt x="464535" y="1911690"/>
                  </a:cubicBezTo>
                  <a:cubicBezTo>
                    <a:pt x="523125" y="1916267"/>
                    <a:pt x="581891" y="1918209"/>
                    <a:pt x="640569" y="1921469"/>
                  </a:cubicBezTo>
                  <a:cubicBezTo>
                    <a:pt x="971448" y="1914949"/>
                    <a:pt x="1302545" y="1915574"/>
                    <a:pt x="1633206" y="1901910"/>
                  </a:cubicBezTo>
                  <a:cubicBezTo>
                    <a:pt x="1750069" y="1897081"/>
                    <a:pt x="1890401" y="1863018"/>
                    <a:pt x="1995054" y="1809003"/>
                  </a:cubicBezTo>
                  <a:cubicBezTo>
                    <a:pt x="2042873" y="1784322"/>
                    <a:pt x="2084499" y="1749000"/>
                    <a:pt x="2127080" y="1716096"/>
                  </a:cubicBezTo>
                  <a:cubicBezTo>
                    <a:pt x="2209716" y="1652241"/>
                    <a:pt x="2244612" y="1606667"/>
                    <a:pt x="2312894" y="1520502"/>
                  </a:cubicBezTo>
                  <a:cubicBezTo>
                    <a:pt x="2348326" y="1475791"/>
                    <a:pt x="2377837" y="1426364"/>
                    <a:pt x="2415581" y="1383587"/>
                  </a:cubicBezTo>
                  <a:cubicBezTo>
                    <a:pt x="2482225" y="1308058"/>
                    <a:pt x="2626648" y="1188805"/>
                    <a:pt x="2704081" y="1139095"/>
                  </a:cubicBezTo>
                  <a:cubicBezTo>
                    <a:pt x="2775892" y="1092994"/>
                    <a:pt x="2856487" y="1061816"/>
                    <a:pt x="2929014" y="1016849"/>
                  </a:cubicBezTo>
                  <a:cubicBezTo>
                    <a:pt x="3019695" y="960627"/>
                    <a:pt x="3102926" y="893013"/>
                    <a:pt x="3193065" y="835925"/>
                  </a:cubicBezTo>
                  <a:cubicBezTo>
                    <a:pt x="3310532" y="761529"/>
                    <a:pt x="3555916" y="654483"/>
                    <a:pt x="3638040" y="562094"/>
                  </a:cubicBezTo>
                  <a:lnTo>
                    <a:pt x="3716278" y="474077"/>
                  </a:lnTo>
                  <a:cubicBezTo>
                    <a:pt x="3736314" y="410629"/>
                    <a:pt x="3764776" y="348046"/>
                    <a:pt x="3750507" y="278483"/>
                  </a:cubicBezTo>
                  <a:cubicBezTo>
                    <a:pt x="3743916" y="246350"/>
                    <a:pt x="3726897" y="216154"/>
                    <a:pt x="3706498" y="190466"/>
                  </a:cubicBezTo>
                  <a:cubicBezTo>
                    <a:pt x="3650611" y="120090"/>
                    <a:pt x="3560812" y="72500"/>
                    <a:pt x="3476676" y="48661"/>
                  </a:cubicBezTo>
                  <a:cubicBezTo>
                    <a:pt x="3427658" y="34773"/>
                    <a:pt x="3375619" y="35621"/>
                    <a:pt x="3325091" y="29101"/>
                  </a:cubicBezTo>
                  <a:cubicBezTo>
                    <a:pt x="2908134" y="30988"/>
                    <a:pt x="2517443" y="-56595"/>
                    <a:pt x="2131970" y="63330"/>
                  </a:cubicBezTo>
                  <a:cubicBezTo>
                    <a:pt x="2038560" y="92391"/>
                    <a:pt x="1999645" y="115030"/>
                    <a:pt x="1907037" y="151347"/>
                  </a:cubicBezTo>
                  <a:cubicBezTo>
                    <a:pt x="1828509" y="182142"/>
                    <a:pt x="1738059" y="209671"/>
                    <a:pt x="1662545" y="249144"/>
                  </a:cubicBezTo>
                  <a:cubicBezTo>
                    <a:pt x="1626869" y="267793"/>
                    <a:pt x="1595132" y="293311"/>
                    <a:pt x="1559859" y="312712"/>
                  </a:cubicBezTo>
                  <a:cubicBezTo>
                    <a:pt x="1518839" y="335273"/>
                    <a:pt x="1440609" y="369138"/>
                    <a:pt x="1393604" y="386060"/>
                  </a:cubicBezTo>
                  <a:cubicBezTo>
                    <a:pt x="1377593" y="391824"/>
                    <a:pt x="1360640" y="394754"/>
                    <a:pt x="1344706" y="400729"/>
                  </a:cubicBezTo>
                  <a:cubicBezTo>
                    <a:pt x="1321460" y="409446"/>
                    <a:pt x="1300382" y="424243"/>
                    <a:pt x="1276248" y="430068"/>
                  </a:cubicBezTo>
                  <a:lnTo>
                    <a:pt x="1109993" y="469187"/>
                  </a:lnTo>
                  <a:close/>
                </a:path>
              </a:pathLst>
            </a:custGeom>
            <a:solidFill>
              <a:srgbClr val="97E9FF">
                <a:alpha val="69804"/>
              </a:srgb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3" name="Graphic 82" descr="Plant with solid fill">
              <a:extLst>
                <a:ext uri="{FF2B5EF4-FFF2-40B4-BE49-F238E27FC236}">
                  <a16:creationId xmlns:a16="http://schemas.microsoft.com/office/drawing/2014/main" id="{6B074839-E17A-40E9-B909-8FDD0D68151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677975" y="4917569"/>
              <a:ext cx="347100" cy="347100"/>
            </a:xfrm>
            <a:prstGeom prst="rect">
              <a:avLst/>
            </a:prstGeom>
          </p:spPr>
        </p:pic>
        <p:pic>
          <p:nvPicPr>
            <p:cNvPr id="84" name="Graphic 83" descr="Plant with solid fill">
              <a:extLst>
                <a:ext uri="{FF2B5EF4-FFF2-40B4-BE49-F238E27FC236}">
                  <a16:creationId xmlns:a16="http://schemas.microsoft.com/office/drawing/2014/main" id="{3A31E447-CC7B-47F6-A117-EB996978B94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9394450" y="5091596"/>
              <a:ext cx="347100" cy="347100"/>
            </a:xfrm>
            <a:prstGeom prst="rect">
              <a:avLst/>
            </a:prstGeom>
          </p:spPr>
        </p:pic>
        <p:pic>
          <p:nvPicPr>
            <p:cNvPr id="85" name="Graphic 84" descr="Plant with solid fill">
              <a:extLst>
                <a:ext uri="{FF2B5EF4-FFF2-40B4-BE49-F238E27FC236}">
                  <a16:creationId xmlns:a16="http://schemas.microsoft.com/office/drawing/2014/main" id="{5E40BAD8-14ED-4BED-B339-12E10F3F0CC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393639" y="5441416"/>
              <a:ext cx="347100" cy="347100"/>
            </a:xfrm>
            <a:prstGeom prst="rect">
              <a:avLst/>
            </a:prstGeom>
          </p:spPr>
        </p:pic>
        <p:pic>
          <p:nvPicPr>
            <p:cNvPr id="86" name="Graphic 85" descr="Plant with solid fill">
              <a:extLst>
                <a:ext uri="{FF2B5EF4-FFF2-40B4-BE49-F238E27FC236}">
                  <a16:creationId xmlns:a16="http://schemas.microsoft.com/office/drawing/2014/main" id="{7768B4FA-50E2-4027-9CAB-70DA5403A93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876313" y="5438696"/>
              <a:ext cx="347100" cy="347100"/>
            </a:xfrm>
            <a:prstGeom prst="rect">
              <a:avLst/>
            </a:prstGeom>
          </p:spPr>
        </p:pic>
        <p:pic>
          <p:nvPicPr>
            <p:cNvPr id="87" name="Graphic 86" descr="Lotus Flower with solid fill">
              <a:extLst>
                <a:ext uri="{FF2B5EF4-FFF2-40B4-BE49-F238E27FC236}">
                  <a16:creationId xmlns:a16="http://schemas.microsoft.com/office/drawing/2014/main" id="{074723A1-3F3C-4957-8B64-A3DF75887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9018490" y="4805124"/>
              <a:ext cx="347100" cy="347100"/>
            </a:xfrm>
            <a:prstGeom prst="rect">
              <a:avLst/>
            </a:prstGeom>
          </p:spPr>
        </p:pic>
      </p:grpSp>
      <p:sp>
        <p:nvSpPr>
          <p:cNvPr id="79" name="Rectangle 78">
            <a:extLst>
              <a:ext uri="{FF2B5EF4-FFF2-40B4-BE49-F238E27FC236}">
                <a16:creationId xmlns:a16="http://schemas.microsoft.com/office/drawing/2014/main" id="{47A02CCA-DFE3-4251-A9A6-B99C74A3D41F}"/>
              </a:ext>
            </a:extLst>
          </p:cNvPr>
          <p:cNvSpPr/>
          <p:nvPr/>
        </p:nvSpPr>
        <p:spPr>
          <a:xfrm>
            <a:off x="2254870" y="5829915"/>
            <a:ext cx="8322507" cy="1202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4378FCB7-67A6-4582-A7CA-4A4E7DC11B72}"/>
              </a:ext>
            </a:extLst>
          </p:cNvPr>
          <p:cNvSpPr/>
          <p:nvPr/>
        </p:nvSpPr>
        <p:spPr>
          <a:xfrm>
            <a:off x="2215751" y="5829915"/>
            <a:ext cx="102687" cy="87545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Isosceles Triangle 81">
            <a:extLst>
              <a:ext uri="{FF2B5EF4-FFF2-40B4-BE49-F238E27FC236}">
                <a16:creationId xmlns:a16="http://schemas.microsoft.com/office/drawing/2014/main" id="{1D52488D-367F-485B-899C-B3D48E1182FB}"/>
              </a:ext>
            </a:extLst>
          </p:cNvPr>
          <p:cNvSpPr/>
          <p:nvPr/>
        </p:nvSpPr>
        <p:spPr>
          <a:xfrm>
            <a:off x="2546705" y="6010905"/>
            <a:ext cx="804955" cy="69392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3X</a:t>
            </a:r>
            <a:endParaRPr lang="en-US" sz="2400" dirty="0"/>
          </a:p>
        </p:txBody>
      </p:sp>
      <p:pic>
        <p:nvPicPr>
          <p:cNvPr id="90" name="Graphic 89" descr="Rubber duck with solid fill">
            <a:extLst>
              <a:ext uri="{FF2B5EF4-FFF2-40B4-BE49-F238E27FC236}">
                <a16:creationId xmlns:a16="http://schemas.microsoft.com/office/drawing/2014/main" id="{94896123-FEC8-48F1-91D3-4F4E781006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4327960" y="5929108"/>
            <a:ext cx="361832" cy="361832"/>
          </a:xfrm>
          <a:prstGeom prst="rect">
            <a:avLst/>
          </a:prstGeom>
        </p:spPr>
      </p:pic>
      <p:pic>
        <p:nvPicPr>
          <p:cNvPr id="91" name="Graphic 90" descr="Rubber duck with solid fill">
            <a:extLst>
              <a:ext uri="{FF2B5EF4-FFF2-40B4-BE49-F238E27FC236}">
                <a16:creationId xmlns:a16="http://schemas.microsoft.com/office/drawing/2014/main" id="{9A8E4AB6-5DEA-4932-B344-36DA08759F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4147044" y="6378583"/>
            <a:ext cx="361832" cy="361832"/>
          </a:xfrm>
          <a:prstGeom prst="rect">
            <a:avLst/>
          </a:prstGeom>
        </p:spPr>
      </p:pic>
      <p:sp>
        <p:nvSpPr>
          <p:cNvPr id="92" name="Oval 91">
            <a:extLst>
              <a:ext uri="{FF2B5EF4-FFF2-40B4-BE49-F238E27FC236}">
                <a16:creationId xmlns:a16="http://schemas.microsoft.com/office/drawing/2014/main" id="{7AC67F87-AF6B-4C55-A24B-2691BCFF77D7}"/>
              </a:ext>
            </a:extLst>
          </p:cNvPr>
          <p:cNvSpPr/>
          <p:nvPr/>
        </p:nvSpPr>
        <p:spPr>
          <a:xfrm>
            <a:off x="7092282" y="6019643"/>
            <a:ext cx="720772" cy="7207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2X</a:t>
            </a:r>
            <a:endParaRPr lang="en-US" sz="3600" dirty="0"/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D7279F50-AF77-4FE5-B35C-20D8323CE38F}"/>
              </a:ext>
            </a:extLst>
          </p:cNvPr>
          <p:cNvSpPr/>
          <p:nvPr/>
        </p:nvSpPr>
        <p:spPr>
          <a:xfrm>
            <a:off x="850973" y="5950146"/>
            <a:ext cx="1249992" cy="639741"/>
          </a:xfrm>
          <a:custGeom>
            <a:avLst/>
            <a:gdLst>
              <a:gd name="connsiteX0" fmla="*/ 1109993 w 3754363"/>
              <a:gd name="connsiteY0" fmla="*/ 469187 h 1921469"/>
              <a:gd name="connsiteX1" fmla="*/ 1109993 w 3754363"/>
              <a:gd name="connsiteY1" fmla="*/ 469187 h 1921469"/>
              <a:gd name="connsiteX2" fmla="*/ 870391 w 3754363"/>
              <a:gd name="connsiteY2" fmla="*/ 488746 h 1921469"/>
              <a:gd name="connsiteX3" fmla="*/ 718806 w 3754363"/>
              <a:gd name="connsiteY3" fmla="*/ 527865 h 1921469"/>
              <a:gd name="connsiteX4" fmla="*/ 528103 w 3754363"/>
              <a:gd name="connsiteY4" fmla="*/ 625662 h 1921469"/>
              <a:gd name="connsiteX5" fmla="*/ 459645 w 3754363"/>
              <a:gd name="connsiteY5" fmla="*/ 674560 h 1921469"/>
              <a:gd name="connsiteX6" fmla="*/ 415636 w 3754363"/>
              <a:gd name="connsiteY6" fmla="*/ 733238 h 1921469"/>
              <a:gd name="connsiteX7" fmla="*/ 410746 w 3754363"/>
              <a:gd name="connsiteY7" fmla="*/ 1051078 h 1921469"/>
              <a:gd name="connsiteX8" fmla="*/ 449865 w 3754363"/>
              <a:gd name="connsiteY8" fmla="*/ 1095086 h 1921469"/>
              <a:gd name="connsiteX9" fmla="*/ 474314 w 3754363"/>
              <a:gd name="connsiteY9" fmla="*/ 1143985 h 1921469"/>
              <a:gd name="connsiteX10" fmla="*/ 503653 w 3754363"/>
              <a:gd name="connsiteY10" fmla="*/ 1187993 h 1921469"/>
              <a:gd name="connsiteX11" fmla="*/ 493874 w 3754363"/>
              <a:gd name="connsiteY11" fmla="*/ 1222222 h 1921469"/>
              <a:gd name="connsiteX12" fmla="*/ 303170 w 3754363"/>
              <a:gd name="connsiteY12" fmla="*/ 1280900 h 1921469"/>
              <a:gd name="connsiteX13" fmla="*/ 195593 w 3754363"/>
              <a:gd name="connsiteY13" fmla="*/ 1315129 h 1921469"/>
              <a:gd name="connsiteX14" fmla="*/ 146695 w 3754363"/>
              <a:gd name="connsiteY14" fmla="*/ 1339578 h 1921469"/>
              <a:gd name="connsiteX15" fmla="*/ 83127 w 3754363"/>
              <a:gd name="connsiteY15" fmla="*/ 1393367 h 1921469"/>
              <a:gd name="connsiteX16" fmla="*/ 58678 w 3754363"/>
              <a:gd name="connsiteY16" fmla="*/ 1427595 h 1921469"/>
              <a:gd name="connsiteX17" fmla="*/ 9780 w 3754363"/>
              <a:gd name="connsiteY17" fmla="*/ 1574291 h 1921469"/>
              <a:gd name="connsiteX18" fmla="*/ 0 w 3754363"/>
              <a:gd name="connsiteY18" fmla="*/ 1632969 h 1921469"/>
              <a:gd name="connsiteX19" fmla="*/ 9780 w 3754363"/>
              <a:gd name="connsiteY19" fmla="*/ 1774774 h 1921469"/>
              <a:gd name="connsiteX20" fmla="*/ 39119 w 3754363"/>
              <a:gd name="connsiteY20" fmla="*/ 1799223 h 1921469"/>
              <a:gd name="connsiteX21" fmla="*/ 122246 w 3754363"/>
              <a:gd name="connsiteY21" fmla="*/ 1853011 h 1921469"/>
              <a:gd name="connsiteX22" fmla="*/ 210263 w 3754363"/>
              <a:gd name="connsiteY22" fmla="*/ 1877461 h 1921469"/>
              <a:gd name="connsiteX23" fmla="*/ 464535 w 3754363"/>
              <a:gd name="connsiteY23" fmla="*/ 1911690 h 1921469"/>
              <a:gd name="connsiteX24" fmla="*/ 640569 w 3754363"/>
              <a:gd name="connsiteY24" fmla="*/ 1921469 h 1921469"/>
              <a:gd name="connsiteX25" fmla="*/ 1633206 w 3754363"/>
              <a:gd name="connsiteY25" fmla="*/ 1901910 h 1921469"/>
              <a:gd name="connsiteX26" fmla="*/ 1995054 w 3754363"/>
              <a:gd name="connsiteY26" fmla="*/ 1809003 h 1921469"/>
              <a:gd name="connsiteX27" fmla="*/ 2127080 w 3754363"/>
              <a:gd name="connsiteY27" fmla="*/ 1716096 h 1921469"/>
              <a:gd name="connsiteX28" fmla="*/ 2312894 w 3754363"/>
              <a:gd name="connsiteY28" fmla="*/ 1520502 h 1921469"/>
              <a:gd name="connsiteX29" fmla="*/ 2415581 w 3754363"/>
              <a:gd name="connsiteY29" fmla="*/ 1383587 h 1921469"/>
              <a:gd name="connsiteX30" fmla="*/ 2704081 w 3754363"/>
              <a:gd name="connsiteY30" fmla="*/ 1139095 h 1921469"/>
              <a:gd name="connsiteX31" fmla="*/ 2929014 w 3754363"/>
              <a:gd name="connsiteY31" fmla="*/ 1016849 h 1921469"/>
              <a:gd name="connsiteX32" fmla="*/ 3193065 w 3754363"/>
              <a:gd name="connsiteY32" fmla="*/ 835925 h 1921469"/>
              <a:gd name="connsiteX33" fmla="*/ 3638040 w 3754363"/>
              <a:gd name="connsiteY33" fmla="*/ 562094 h 1921469"/>
              <a:gd name="connsiteX34" fmla="*/ 3716278 w 3754363"/>
              <a:gd name="connsiteY34" fmla="*/ 474077 h 1921469"/>
              <a:gd name="connsiteX35" fmla="*/ 3750507 w 3754363"/>
              <a:gd name="connsiteY35" fmla="*/ 278483 h 1921469"/>
              <a:gd name="connsiteX36" fmla="*/ 3706498 w 3754363"/>
              <a:gd name="connsiteY36" fmla="*/ 190466 h 1921469"/>
              <a:gd name="connsiteX37" fmla="*/ 3476676 w 3754363"/>
              <a:gd name="connsiteY37" fmla="*/ 48661 h 1921469"/>
              <a:gd name="connsiteX38" fmla="*/ 3325091 w 3754363"/>
              <a:gd name="connsiteY38" fmla="*/ 29101 h 1921469"/>
              <a:gd name="connsiteX39" fmla="*/ 2131970 w 3754363"/>
              <a:gd name="connsiteY39" fmla="*/ 63330 h 1921469"/>
              <a:gd name="connsiteX40" fmla="*/ 1907037 w 3754363"/>
              <a:gd name="connsiteY40" fmla="*/ 151347 h 1921469"/>
              <a:gd name="connsiteX41" fmla="*/ 1662545 w 3754363"/>
              <a:gd name="connsiteY41" fmla="*/ 249144 h 1921469"/>
              <a:gd name="connsiteX42" fmla="*/ 1559859 w 3754363"/>
              <a:gd name="connsiteY42" fmla="*/ 312712 h 1921469"/>
              <a:gd name="connsiteX43" fmla="*/ 1393604 w 3754363"/>
              <a:gd name="connsiteY43" fmla="*/ 386060 h 1921469"/>
              <a:gd name="connsiteX44" fmla="*/ 1344706 w 3754363"/>
              <a:gd name="connsiteY44" fmla="*/ 400729 h 1921469"/>
              <a:gd name="connsiteX45" fmla="*/ 1276248 w 3754363"/>
              <a:gd name="connsiteY45" fmla="*/ 430068 h 1921469"/>
              <a:gd name="connsiteX46" fmla="*/ 1109993 w 3754363"/>
              <a:gd name="connsiteY46" fmla="*/ 469187 h 1921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754363" h="1921469">
                <a:moveTo>
                  <a:pt x="1109993" y="469187"/>
                </a:moveTo>
                <a:lnTo>
                  <a:pt x="1109993" y="469187"/>
                </a:lnTo>
                <a:cubicBezTo>
                  <a:pt x="1030126" y="475707"/>
                  <a:pt x="949637" y="476859"/>
                  <a:pt x="870391" y="488746"/>
                </a:cubicBezTo>
                <a:cubicBezTo>
                  <a:pt x="818785" y="496487"/>
                  <a:pt x="768218" y="511084"/>
                  <a:pt x="718806" y="527865"/>
                </a:cubicBezTo>
                <a:cubicBezTo>
                  <a:pt x="660157" y="547784"/>
                  <a:pt x="581364" y="591300"/>
                  <a:pt x="528103" y="625662"/>
                </a:cubicBezTo>
                <a:cubicBezTo>
                  <a:pt x="504539" y="640865"/>
                  <a:pt x="479910" y="655176"/>
                  <a:pt x="459645" y="674560"/>
                </a:cubicBezTo>
                <a:cubicBezTo>
                  <a:pt x="441977" y="691460"/>
                  <a:pt x="430306" y="713679"/>
                  <a:pt x="415636" y="733238"/>
                </a:cubicBezTo>
                <a:cubicBezTo>
                  <a:pt x="387086" y="856959"/>
                  <a:pt x="379884" y="862818"/>
                  <a:pt x="410746" y="1051078"/>
                </a:cubicBezTo>
                <a:cubicBezTo>
                  <a:pt x="413921" y="1070447"/>
                  <a:pt x="438782" y="1078888"/>
                  <a:pt x="449865" y="1095086"/>
                </a:cubicBezTo>
                <a:cubicBezTo>
                  <a:pt x="460156" y="1110126"/>
                  <a:pt x="465183" y="1128214"/>
                  <a:pt x="474314" y="1143985"/>
                </a:cubicBezTo>
                <a:cubicBezTo>
                  <a:pt x="483147" y="1159243"/>
                  <a:pt x="493873" y="1173324"/>
                  <a:pt x="503653" y="1187993"/>
                </a:cubicBezTo>
                <a:cubicBezTo>
                  <a:pt x="500393" y="1199403"/>
                  <a:pt x="504082" y="1216173"/>
                  <a:pt x="493874" y="1222222"/>
                </a:cubicBezTo>
                <a:cubicBezTo>
                  <a:pt x="399979" y="1277864"/>
                  <a:pt x="386866" y="1255148"/>
                  <a:pt x="303170" y="1280900"/>
                </a:cubicBezTo>
                <a:cubicBezTo>
                  <a:pt x="154236" y="1326725"/>
                  <a:pt x="324037" y="1289440"/>
                  <a:pt x="195593" y="1315129"/>
                </a:cubicBezTo>
                <a:cubicBezTo>
                  <a:pt x="179294" y="1323279"/>
                  <a:pt x="162245" y="1330076"/>
                  <a:pt x="146695" y="1339578"/>
                </a:cubicBezTo>
                <a:cubicBezTo>
                  <a:pt x="127031" y="1351595"/>
                  <a:pt x="98825" y="1374530"/>
                  <a:pt x="83127" y="1393367"/>
                </a:cubicBezTo>
                <a:cubicBezTo>
                  <a:pt x="74151" y="1404138"/>
                  <a:pt x="66828" y="1416186"/>
                  <a:pt x="58678" y="1427595"/>
                </a:cubicBezTo>
                <a:cubicBezTo>
                  <a:pt x="43766" y="1469348"/>
                  <a:pt x="20340" y="1532053"/>
                  <a:pt x="9780" y="1574291"/>
                </a:cubicBezTo>
                <a:cubicBezTo>
                  <a:pt x="4971" y="1593528"/>
                  <a:pt x="3260" y="1613410"/>
                  <a:pt x="0" y="1632969"/>
                </a:cubicBezTo>
                <a:cubicBezTo>
                  <a:pt x="3260" y="1680237"/>
                  <a:pt x="-1072" y="1728653"/>
                  <a:pt x="9780" y="1774774"/>
                </a:cubicBezTo>
                <a:cubicBezTo>
                  <a:pt x="12696" y="1787166"/>
                  <a:pt x="28669" y="1791953"/>
                  <a:pt x="39119" y="1799223"/>
                </a:cubicBezTo>
                <a:cubicBezTo>
                  <a:pt x="66212" y="1818070"/>
                  <a:pt x="90446" y="1844177"/>
                  <a:pt x="122246" y="1853011"/>
                </a:cubicBezTo>
                <a:cubicBezTo>
                  <a:pt x="151585" y="1861161"/>
                  <a:pt x="180489" y="1871081"/>
                  <a:pt x="210263" y="1877461"/>
                </a:cubicBezTo>
                <a:cubicBezTo>
                  <a:pt x="283537" y="1893163"/>
                  <a:pt x="391607" y="1905993"/>
                  <a:pt x="464535" y="1911690"/>
                </a:cubicBezTo>
                <a:cubicBezTo>
                  <a:pt x="523125" y="1916267"/>
                  <a:pt x="581891" y="1918209"/>
                  <a:pt x="640569" y="1921469"/>
                </a:cubicBezTo>
                <a:cubicBezTo>
                  <a:pt x="971448" y="1914949"/>
                  <a:pt x="1302545" y="1915574"/>
                  <a:pt x="1633206" y="1901910"/>
                </a:cubicBezTo>
                <a:cubicBezTo>
                  <a:pt x="1750069" y="1897081"/>
                  <a:pt x="1890401" y="1863018"/>
                  <a:pt x="1995054" y="1809003"/>
                </a:cubicBezTo>
                <a:cubicBezTo>
                  <a:pt x="2042873" y="1784322"/>
                  <a:pt x="2084499" y="1749000"/>
                  <a:pt x="2127080" y="1716096"/>
                </a:cubicBezTo>
                <a:cubicBezTo>
                  <a:pt x="2209716" y="1652241"/>
                  <a:pt x="2244612" y="1606667"/>
                  <a:pt x="2312894" y="1520502"/>
                </a:cubicBezTo>
                <a:cubicBezTo>
                  <a:pt x="2348326" y="1475791"/>
                  <a:pt x="2377837" y="1426364"/>
                  <a:pt x="2415581" y="1383587"/>
                </a:cubicBezTo>
                <a:cubicBezTo>
                  <a:pt x="2482225" y="1308058"/>
                  <a:pt x="2626648" y="1188805"/>
                  <a:pt x="2704081" y="1139095"/>
                </a:cubicBezTo>
                <a:cubicBezTo>
                  <a:pt x="2775892" y="1092994"/>
                  <a:pt x="2856487" y="1061816"/>
                  <a:pt x="2929014" y="1016849"/>
                </a:cubicBezTo>
                <a:cubicBezTo>
                  <a:pt x="3019695" y="960627"/>
                  <a:pt x="3102926" y="893013"/>
                  <a:pt x="3193065" y="835925"/>
                </a:cubicBezTo>
                <a:cubicBezTo>
                  <a:pt x="3310532" y="761529"/>
                  <a:pt x="3555916" y="654483"/>
                  <a:pt x="3638040" y="562094"/>
                </a:cubicBezTo>
                <a:lnTo>
                  <a:pt x="3716278" y="474077"/>
                </a:lnTo>
                <a:cubicBezTo>
                  <a:pt x="3736314" y="410629"/>
                  <a:pt x="3764776" y="348046"/>
                  <a:pt x="3750507" y="278483"/>
                </a:cubicBezTo>
                <a:cubicBezTo>
                  <a:pt x="3743916" y="246350"/>
                  <a:pt x="3726897" y="216154"/>
                  <a:pt x="3706498" y="190466"/>
                </a:cubicBezTo>
                <a:cubicBezTo>
                  <a:pt x="3650611" y="120090"/>
                  <a:pt x="3560812" y="72500"/>
                  <a:pt x="3476676" y="48661"/>
                </a:cubicBezTo>
                <a:cubicBezTo>
                  <a:pt x="3427658" y="34773"/>
                  <a:pt x="3375619" y="35621"/>
                  <a:pt x="3325091" y="29101"/>
                </a:cubicBezTo>
                <a:cubicBezTo>
                  <a:pt x="2908134" y="30988"/>
                  <a:pt x="2517443" y="-56595"/>
                  <a:pt x="2131970" y="63330"/>
                </a:cubicBezTo>
                <a:cubicBezTo>
                  <a:pt x="2038560" y="92391"/>
                  <a:pt x="1999645" y="115030"/>
                  <a:pt x="1907037" y="151347"/>
                </a:cubicBezTo>
                <a:cubicBezTo>
                  <a:pt x="1828509" y="182142"/>
                  <a:pt x="1738059" y="209671"/>
                  <a:pt x="1662545" y="249144"/>
                </a:cubicBezTo>
                <a:cubicBezTo>
                  <a:pt x="1626869" y="267793"/>
                  <a:pt x="1595132" y="293311"/>
                  <a:pt x="1559859" y="312712"/>
                </a:cubicBezTo>
                <a:cubicBezTo>
                  <a:pt x="1518839" y="335273"/>
                  <a:pt x="1440609" y="369138"/>
                  <a:pt x="1393604" y="386060"/>
                </a:cubicBezTo>
                <a:cubicBezTo>
                  <a:pt x="1377593" y="391824"/>
                  <a:pt x="1360640" y="394754"/>
                  <a:pt x="1344706" y="400729"/>
                </a:cubicBezTo>
                <a:cubicBezTo>
                  <a:pt x="1321460" y="409446"/>
                  <a:pt x="1300382" y="424243"/>
                  <a:pt x="1276248" y="430068"/>
                </a:cubicBezTo>
                <a:lnTo>
                  <a:pt x="1109993" y="469187"/>
                </a:lnTo>
                <a:close/>
              </a:path>
            </a:pathLst>
          </a:custGeom>
          <a:solidFill>
            <a:srgbClr val="97E9FF">
              <a:alpha val="69804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8" name="Graphic 97" descr="Plant with solid fill">
            <a:extLst>
              <a:ext uri="{FF2B5EF4-FFF2-40B4-BE49-F238E27FC236}">
                <a16:creationId xmlns:a16="http://schemas.microsoft.com/office/drawing/2014/main" id="{5C6D16C9-5279-4FB1-8E8E-4D3946A58F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610097" y="6026966"/>
            <a:ext cx="347100" cy="347100"/>
          </a:xfrm>
          <a:prstGeom prst="rect">
            <a:avLst/>
          </a:prstGeom>
        </p:spPr>
      </p:pic>
      <p:pic>
        <p:nvPicPr>
          <p:cNvPr id="99" name="Graphic 98" descr="Plant with solid fill">
            <a:extLst>
              <a:ext uri="{FF2B5EF4-FFF2-40B4-BE49-F238E27FC236}">
                <a16:creationId xmlns:a16="http://schemas.microsoft.com/office/drawing/2014/main" id="{F1586789-5D4F-4E6A-B1C8-171F3D49B83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238649" y="6146751"/>
            <a:ext cx="347100" cy="347100"/>
          </a:xfrm>
          <a:prstGeom prst="rect">
            <a:avLst/>
          </a:prstGeom>
        </p:spPr>
      </p:pic>
      <p:pic>
        <p:nvPicPr>
          <p:cNvPr id="100" name="Graphic 99" descr="Plant with solid fill">
            <a:extLst>
              <a:ext uri="{FF2B5EF4-FFF2-40B4-BE49-F238E27FC236}">
                <a16:creationId xmlns:a16="http://schemas.microsoft.com/office/drawing/2014/main" id="{39C57F8E-324F-4ECF-9851-D5CCD15DA8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350831" y="6389998"/>
            <a:ext cx="347100" cy="347100"/>
          </a:xfrm>
          <a:prstGeom prst="rect">
            <a:avLst/>
          </a:prstGeom>
        </p:spPr>
      </p:pic>
      <p:pic>
        <p:nvPicPr>
          <p:cNvPr id="101" name="Graphic 100" descr="Plant with solid fill">
            <a:extLst>
              <a:ext uri="{FF2B5EF4-FFF2-40B4-BE49-F238E27FC236}">
                <a16:creationId xmlns:a16="http://schemas.microsoft.com/office/drawing/2014/main" id="{DFF785EB-4445-4C15-B728-2B94A9BB02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833505" y="6387278"/>
            <a:ext cx="347100" cy="347100"/>
          </a:xfrm>
          <a:prstGeom prst="rect">
            <a:avLst/>
          </a:prstGeom>
        </p:spPr>
      </p:pic>
      <p:pic>
        <p:nvPicPr>
          <p:cNvPr id="102" name="Graphic 101" descr="Lotus Flower with solid fill">
            <a:extLst>
              <a:ext uri="{FF2B5EF4-FFF2-40B4-BE49-F238E27FC236}">
                <a16:creationId xmlns:a16="http://schemas.microsoft.com/office/drawing/2014/main" id="{CD98F63D-5C4B-4BC6-BF74-C880038C3F9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954684" y="5919435"/>
            <a:ext cx="347100" cy="347100"/>
          </a:xfrm>
          <a:prstGeom prst="rect">
            <a:avLst/>
          </a:prstGeom>
        </p:spPr>
      </p:pic>
      <p:sp>
        <p:nvSpPr>
          <p:cNvPr id="36" name="Oval 35">
            <a:extLst>
              <a:ext uri="{FF2B5EF4-FFF2-40B4-BE49-F238E27FC236}">
                <a16:creationId xmlns:a16="http://schemas.microsoft.com/office/drawing/2014/main" id="{2C70DD99-458B-4852-8491-84267A29AAE5}"/>
              </a:ext>
            </a:extLst>
          </p:cNvPr>
          <p:cNvSpPr/>
          <p:nvPr/>
        </p:nvSpPr>
        <p:spPr>
          <a:xfrm>
            <a:off x="430364" y="1377085"/>
            <a:ext cx="2000018" cy="5422499"/>
          </a:xfrm>
          <a:prstGeom prst="ellipse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4AEAD18F-5197-4518-BE13-E874831C33AB}"/>
              </a:ext>
            </a:extLst>
          </p:cNvPr>
          <p:cNvSpPr/>
          <p:nvPr/>
        </p:nvSpPr>
        <p:spPr>
          <a:xfrm rot="5400000">
            <a:off x="5374817" y="1236086"/>
            <a:ext cx="1059332" cy="10224657"/>
          </a:xfrm>
          <a:prstGeom prst="ellipse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234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69</TotalTime>
  <Words>331</Words>
  <Application>Microsoft Office PowerPoint</Application>
  <PresentationFormat>Widescreen</PresentationFormat>
  <Paragraphs>188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Abadi</vt:lpstr>
      <vt:lpstr>Arial</vt:lpstr>
      <vt:lpstr>Cambria Math</vt:lpstr>
      <vt:lpstr>Gill Sans MT</vt:lpstr>
      <vt:lpstr>Parcel</vt:lpstr>
      <vt:lpstr>DIVISION ladders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DIVISION ladders</dc:title>
  <dc:creator>Crawford, Jonathan M.</dc:creator>
  <cp:lastModifiedBy>Crawford, Jonathan M.</cp:lastModifiedBy>
  <cp:revision>1</cp:revision>
  <dcterms:created xsi:type="dcterms:W3CDTF">2022-03-14T22:47:19Z</dcterms:created>
  <dcterms:modified xsi:type="dcterms:W3CDTF">2022-03-15T00:10:56Z</dcterms:modified>
</cp:coreProperties>
</file>